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479" r:id="rId5"/>
  </p:sldMasterIdLst>
  <p:notesMasterIdLst>
    <p:notesMasterId r:id="rId11"/>
  </p:notesMasterIdLst>
  <p:handoutMasterIdLst>
    <p:handoutMasterId r:id="rId12"/>
  </p:handoutMasterIdLst>
  <p:sldIdLst>
    <p:sldId id="1448942859" r:id="rId6"/>
    <p:sldId id="2147471129" r:id="rId7"/>
    <p:sldId id="2147471130" r:id="rId8"/>
    <p:sldId id="2147471131" r:id="rId9"/>
    <p:sldId id="2147471132" r:id="rId10"/>
  </p:sldIdLst>
  <p:sldSz cx="12190413" cy="6858000"/>
  <p:notesSz cx="6797675" cy="9928225"/>
  <p:custDataLst>
    <p:tags r:id="rId13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02D9076-C79B-42E2-A448-060902086E71}">
          <p14:sldIdLst>
            <p14:sldId id="1448942859"/>
            <p14:sldId id="2147471129"/>
            <p14:sldId id="2147471130"/>
            <p14:sldId id="2147471131"/>
            <p14:sldId id="2147471132"/>
          </p14:sldIdLst>
        </p14:section>
      </p14:sectionLst>
    </p:ext>
    <p:ext uri="{EFAFB233-063F-42B5-8137-9DF3F51BA10A}">
      <p15:sldGuideLst xmlns:p15="http://schemas.microsoft.com/office/powerpoint/2012/main">
        <p15:guide id="1" pos="619" userDrawn="1">
          <p15:clr>
            <a:srgbClr val="A4A3A4"/>
          </p15:clr>
        </p15:guide>
        <p15:guide id="2" orient="horz" pos="4065" userDrawn="1">
          <p15:clr>
            <a:srgbClr val="A4A3A4"/>
          </p15:clr>
        </p15:guide>
        <p15:guide id="3" pos="5835" userDrawn="1">
          <p15:clr>
            <a:srgbClr val="A4A3A4"/>
          </p15:clr>
        </p15:guide>
        <p15:guide id="4" orient="horz" pos="35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55" userDrawn="1">
          <p15:clr>
            <a:srgbClr val="A4A3A4"/>
          </p15:clr>
        </p15:guide>
        <p15:guide id="2" pos="2132" userDrawn="1">
          <p15:clr>
            <a:srgbClr val="A4A3A4"/>
          </p15:clr>
        </p15:guide>
        <p15:guide id="3" orient="horz" pos="2831" userDrawn="1">
          <p15:clr>
            <a:srgbClr val="A4A3A4"/>
          </p15:clr>
        </p15:guide>
        <p15:guide id="4" pos="19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ylvia Anger" initials="SA" lastIdx="4" clrIdx="0">
    <p:extLst>
      <p:ext uri="{19B8F6BF-5375-455C-9EA6-DF929625EA0E}">
        <p15:presenceInfo xmlns:p15="http://schemas.microsoft.com/office/powerpoint/2012/main" userId="S::sylvia.anger@bayer.com::e66f5adf-9802-4c19-805f-06fc57349f3a" providerId="AD"/>
      </p:ext>
    </p:extLst>
  </p:cmAuthor>
  <p:cmAuthor id="2" name="Cornelia Gorski" initials="CG" lastIdx="12" clrIdx="1">
    <p:extLst>
      <p:ext uri="{19B8F6BF-5375-455C-9EA6-DF929625EA0E}">
        <p15:presenceInfo xmlns:p15="http://schemas.microsoft.com/office/powerpoint/2012/main" userId="S::cornelia.gorski@bayer.com::33249cc0-7779-4418-a36a-3e091827cd6a" providerId="AD"/>
      </p:ext>
    </p:extLst>
  </p:cmAuthor>
  <p:cmAuthor id="3" name="Christoph Depping" initials="CD" lastIdx="3" clrIdx="2">
    <p:extLst>
      <p:ext uri="{19B8F6BF-5375-455C-9EA6-DF929625EA0E}">
        <p15:presenceInfo xmlns:p15="http://schemas.microsoft.com/office/powerpoint/2012/main" userId="S::christoph.depping@bayer.com::f740e7ff-916d-46bf-be87-1183d53c57d2" providerId="AD"/>
      </p:ext>
    </p:extLst>
  </p:cmAuthor>
  <p:cmAuthor id="4" name="Victor von Kries" initials="VvK" lastIdx="3" clrIdx="3">
    <p:extLst>
      <p:ext uri="{19B8F6BF-5375-455C-9EA6-DF929625EA0E}">
        <p15:presenceInfo xmlns:p15="http://schemas.microsoft.com/office/powerpoint/2012/main" userId="S::victor.vonkries@bayer.com::08d09a22-ab2f-4a11-8071-ecb3f22e6f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10384F"/>
    <a:srgbClr val="FFFFFF"/>
    <a:srgbClr val="F8F8F8"/>
    <a:srgbClr val="D9D9D9"/>
    <a:srgbClr val="134261"/>
    <a:srgbClr val="CC0000"/>
    <a:srgbClr val="A6A6A6"/>
    <a:srgbClr val="2175A5"/>
    <a:srgbClr val="BFB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F6F6EE-1379-4D70-98FA-8E6E8CCA3FDD}" v="11" dt="2024-02-03T10:22:18.5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6201" autoAdjust="0"/>
  </p:normalViewPr>
  <p:slideViewPr>
    <p:cSldViewPr snapToGrid="0">
      <p:cViewPr varScale="1">
        <p:scale>
          <a:sx n="100" d="100"/>
          <a:sy n="100" d="100"/>
        </p:scale>
        <p:origin x="90" y="1308"/>
      </p:cViewPr>
      <p:guideLst>
        <p:guide pos="619"/>
        <p:guide orient="horz" pos="4065"/>
        <p:guide pos="5835"/>
        <p:guide orient="horz" pos="356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-2006"/>
    </p:cViewPr>
  </p:sorter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55"/>
        <p:guide pos="2132"/>
        <p:guide orient="horz" pos="2831"/>
        <p:guide pos="194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gs" Target="tags/tag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ck van Beers" userId="73a9ff379c948ebc" providerId="LiveId" clId="{AAF6F6EE-1379-4D70-98FA-8E6E8CCA3FDD}"/>
    <pc:docChg chg="undo custSel modSld">
      <pc:chgData name="Dick van Beers" userId="73a9ff379c948ebc" providerId="LiveId" clId="{AAF6F6EE-1379-4D70-98FA-8E6E8CCA3FDD}" dt="2024-02-03T10:24:11.871" v="62" actId="478"/>
      <pc:docMkLst>
        <pc:docMk/>
      </pc:docMkLst>
      <pc:sldChg chg="delSp modSp mod">
        <pc:chgData name="Dick van Beers" userId="73a9ff379c948ebc" providerId="LiveId" clId="{AAF6F6EE-1379-4D70-98FA-8E6E8CCA3FDD}" dt="2024-02-03T10:22:44.640" v="59" actId="478"/>
        <pc:sldMkLst>
          <pc:docMk/>
          <pc:sldMk cId="1630692841" sldId="2147471129"/>
        </pc:sldMkLst>
        <pc:spChg chg="del">
          <ac:chgData name="Dick van Beers" userId="73a9ff379c948ebc" providerId="LiveId" clId="{AAF6F6EE-1379-4D70-98FA-8E6E8CCA3FDD}" dt="2024-02-03T10:22:44.640" v="59" actId="478"/>
          <ac:spMkLst>
            <pc:docMk/>
            <pc:sldMk cId="1630692841" sldId="2147471129"/>
            <ac:spMk id="5" creationId="{BBBE0FC5-1DA5-EC4C-9E4A-7D01471AEF30}"/>
          </ac:spMkLst>
        </pc:spChg>
        <pc:spChg chg="mod">
          <ac:chgData name="Dick van Beers" userId="73a9ff379c948ebc" providerId="LiveId" clId="{AAF6F6EE-1379-4D70-98FA-8E6E8CCA3FDD}" dt="2024-02-03T10:21:20.936" v="27" actId="20577"/>
          <ac:spMkLst>
            <pc:docMk/>
            <pc:sldMk cId="1630692841" sldId="2147471129"/>
            <ac:spMk id="78" creationId="{BEAD46C9-1303-46BE-B2D4-FF7F8CEE2900}"/>
          </ac:spMkLst>
        </pc:spChg>
      </pc:sldChg>
      <pc:sldChg chg="delSp modSp mod">
        <pc:chgData name="Dick van Beers" userId="73a9ff379c948ebc" providerId="LiveId" clId="{AAF6F6EE-1379-4D70-98FA-8E6E8CCA3FDD}" dt="2024-02-03T10:24:06.784" v="60" actId="478"/>
        <pc:sldMkLst>
          <pc:docMk/>
          <pc:sldMk cId="1680000194" sldId="2147471130"/>
        </pc:sldMkLst>
        <pc:spChg chg="del">
          <ac:chgData name="Dick van Beers" userId="73a9ff379c948ebc" providerId="LiveId" clId="{AAF6F6EE-1379-4D70-98FA-8E6E8CCA3FDD}" dt="2024-02-03T10:24:06.784" v="60" actId="478"/>
          <ac:spMkLst>
            <pc:docMk/>
            <pc:sldMk cId="1680000194" sldId="2147471130"/>
            <ac:spMk id="5" creationId="{BBBE0FC5-1DA5-EC4C-9E4A-7D01471AEF30}"/>
          </ac:spMkLst>
        </pc:spChg>
        <pc:spChg chg="mod">
          <ac:chgData name="Dick van Beers" userId="73a9ff379c948ebc" providerId="LiveId" clId="{AAF6F6EE-1379-4D70-98FA-8E6E8CCA3FDD}" dt="2024-02-03T10:21:27.890" v="41" actId="20577"/>
          <ac:spMkLst>
            <pc:docMk/>
            <pc:sldMk cId="1680000194" sldId="2147471130"/>
            <ac:spMk id="78" creationId="{BEAD46C9-1303-46BE-B2D4-FF7F8CEE2900}"/>
          </ac:spMkLst>
        </pc:spChg>
      </pc:sldChg>
      <pc:sldChg chg="delSp modSp mod">
        <pc:chgData name="Dick van Beers" userId="73a9ff379c948ebc" providerId="LiveId" clId="{AAF6F6EE-1379-4D70-98FA-8E6E8CCA3FDD}" dt="2024-02-03T10:24:08.966" v="61" actId="478"/>
        <pc:sldMkLst>
          <pc:docMk/>
          <pc:sldMk cId="1087877465" sldId="2147471131"/>
        </pc:sldMkLst>
        <pc:spChg chg="del">
          <ac:chgData name="Dick van Beers" userId="73a9ff379c948ebc" providerId="LiveId" clId="{AAF6F6EE-1379-4D70-98FA-8E6E8CCA3FDD}" dt="2024-02-03T10:24:08.966" v="61" actId="478"/>
          <ac:spMkLst>
            <pc:docMk/>
            <pc:sldMk cId="1087877465" sldId="2147471131"/>
            <ac:spMk id="5" creationId="{BBBE0FC5-1DA5-EC4C-9E4A-7D01471AEF30}"/>
          </ac:spMkLst>
        </pc:spChg>
        <pc:spChg chg="mod">
          <ac:chgData name="Dick van Beers" userId="73a9ff379c948ebc" providerId="LiveId" clId="{AAF6F6EE-1379-4D70-98FA-8E6E8CCA3FDD}" dt="2024-02-03T10:22:04.918" v="58" actId="33524"/>
          <ac:spMkLst>
            <pc:docMk/>
            <pc:sldMk cId="1087877465" sldId="2147471131"/>
            <ac:spMk id="18" creationId="{70186B04-32F9-AE1D-3CF4-6E029A2C0D6A}"/>
          </ac:spMkLst>
        </pc:spChg>
        <pc:spChg chg="mod">
          <ac:chgData name="Dick van Beers" userId="73a9ff379c948ebc" providerId="LiveId" clId="{AAF6F6EE-1379-4D70-98FA-8E6E8CCA3FDD}" dt="2024-02-03T10:21:33.335" v="49" actId="20577"/>
          <ac:spMkLst>
            <pc:docMk/>
            <pc:sldMk cId="1087877465" sldId="2147471131"/>
            <ac:spMk id="78" creationId="{BEAD46C9-1303-46BE-B2D4-FF7F8CEE2900}"/>
          </ac:spMkLst>
        </pc:spChg>
      </pc:sldChg>
      <pc:sldChg chg="delSp modSp mod">
        <pc:chgData name="Dick van Beers" userId="73a9ff379c948ebc" providerId="LiveId" clId="{AAF6F6EE-1379-4D70-98FA-8E6E8CCA3FDD}" dt="2024-02-03T10:24:11.871" v="62" actId="478"/>
        <pc:sldMkLst>
          <pc:docMk/>
          <pc:sldMk cId="1960051444" sldId="2147471132"/>
        </pc:sldMkLst>
        <pc:spChg chg="del">
          <ac:chgData name="Dick van Beers" userId="73a9ff379c948ebc" providerId="LiveId" clId="{AAF6F6EE-1379-4D70-98FA-8E6E8CCA3FDD}" dt="2024-02-03T10:24:11.871" v="62" actId="478"/>
          <ac:spMkLst>
            <pc:docMk/>
            <pc:sldMk cId="1960051444" sldId="2147471132"/>
            <ac:spMk id="5" creationId="{BBBE0FC5-1DA5-EC4C-9E4A-7D01471AEF30}"/>
          </ac:spMkLst>
        </pc:spChg>
        <pc:spChg chg="mod">
          <ac:chgData name="Dick van Beers" userId="73a9ff379c948ebc" providerId="LiveId" clId="{AAF6F6EE-1379-4D70-98FA-8E6E8CCA3FDD}" dt="2024-02-03T10:21:40.829" v="57" actId="20577"/>
          <ac:spMkLst>
            <pc:docMk/>
            <pc:sldMk cId="1960051444" sldId="2147471132"/>
            <ac:spMk id="78" creationId="{BEAD46C9-1303-46BE-B2D4-FF7F8CEE29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179823" y="175092"/>
            <a:ext cx="5905000" cy="176929"/>
          </a:xfrm>
          <a:prstGeom prst="rect">
            <a:avLst/>
          </a:prstGeom>
        </p:spPr>
        <p:txBody>
          <a:bodyPr vert="horz" lIns="0" tIns="0" rIns="0" bIns="0" rtlCol="0"/>
          <a:lstStyle>
            <a:lvl1pPr algn="l">
              <a:defRPr sz="700"/>
            </a:lvl1pPr>
            <a:lvl2pPr marL="4563" indent="0">
              <a:defRPr sz="700"/>
            </a:lvl2pPr>
            <a:lvl3pPr marL="0" indent="0">
              <a:defRPr sz="700"/>
            </a:lvl3pPr>
            <a:lvl4pPr marL="4563" indent="0">
              <a:defRPr sz="700"/>
            </a:lvl4pPr>
            <a:lvl5pPr marL="0" indent="0">
              <a:defRPr sz="700"/>
            </a:lvl5pPr>
            <a:lvl6pPr marL="4563" indent="0">
              <a:defRPr sz="700"/>
            </a:lvl6pPr>
            <a:lvl7pPr marL="0" indent="0">
              <a:defRPr sz="700"/>
            </a:lvl7pPr>
            <a:lvl8pPr marL="4563" indent="0">
              <a:defRPr sz="700"/>
            </a:lvl8pPr>
            <a:lvl9pPr marL="0" indent="0">
              <a:defRPr sz="700"/>
            </a:lvl9pPr>
          </a:lstStyle>
          <a:p>
            <a:endParaRPr lang="en-US"/>
          </a:p>
        </p:txBody>
      </p:sp>
      <p:sp>
        <p:nvSpPr>
          <p:cNvPr id="12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6135196" y="9582442"/>
            <a:ext cx="485792" cy="17692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>
                <a:noFill/>
              </a:defRPr>
            </a:lvl1pPr>
            <a:lvl2pPr marL="0" indent="0">
              <a:defRPr sz="700">
                <a:noFill/>
              </a:defRPr>
            </a:lvl2pPr>
            <a:lvl3pPr marL="0" indent="0" algn="l">
              <a:defRPr sz="700">
                <a:noFill/>
              </a:defRPr>
            </a:lvl3pPr>
            <a:lvl4pPr marL="0" indent="0">
              <a:defRPr sz="700">
                <a:noFill/>
              </a:defRPr>
            </a:lvl4pPr>
            <a:lvl5pPr marL="0" indent="0">
              <a:defRPr sz="700">
                <a:noFill/>
              </a:defRPr>
            </a:lvl5pPr>
            <a:lvl6pPr marL="0" indent="0">
              <a:defRPr sz="700">
                <a:noFill/>
              </a:defRPr>
            </a:lvl6pPr>
            <a:lvl7pPr marL="0" indent="0">
              <a:defRPr sz="700">
                <a:noFill/>
              </a:defRPr>
            </a:lvl7pPr>
            <a:lvl8pPr marL="0" indent="0">
              <a:defRPr sz="700">
                <a:noFill/>
              </a:defRPr>
            </a:lvl8pPr>
            <a:lvl9pPr marL="0" indent="0">
              <a:defRPr sz="700">
                <a:noFill/>
              </a:defRPr>
            </a:lvl9pPr>
          </a:lstStyle>
          <a:p>
            <a:fld id="{D4C110CA-FC68-43DA-BD62-0A387A11A067}" type="datetimeFigureOut">
              <a:rPr lang="en-US" smtClean="0"/>
              <a:pPr/>
              <a:t>2/3/2024</a:t>
            </a:fld>
            <a:endParaRPr lang="en-US"/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2"/>
          </p:nvPr>
        </p:nvSpPr>
        <p:spPr bwMode="gray">
          <a:xfrm>
            <a:off x="488426" y="9582442"/>
            <a:ext cx="5494781" cy="17692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700"/>
            </a:lvl1pPr>
            <a:lvl2pPr marL="4563" indent="0">
              <a:defRPr sz="700">
                <a:solidFill>
                  <a:schemeClr val="tx1"/>
                </a:solidFill>
              </a:defRPr>
            </a:lvl2pPr>
            <a:lvl3pPr marL="0" indent="0">
              <a:defRPr sz="700"/>
            </a:lvl3pPr>
            <a:lvl4pPr marL="4563" indent="0">
              <a:defRPr sz="700"/>
            </a:lvl4pPr>
            <a:lvl5pPr marL="0" indent="0">
              <a:defRPr sz="700"/>
            </a:lvl5pPr>
            <a:lvl6pPr marL="4563" indent="0">
              <a:defRPr sz="700"/>
            </a:lvl6pPr>
            <a:lvl7pPr marL="0" indent="0">
              <a:defRPr sz="700"/>
            </a:lvl7pPr>
            <a:lvl8pPr marL="4563" indent="0">
              <a:defRPr sz="700"/>
            </a:lvl8pPr>
            <a:lvl9pPr marL="0" indent="0">
              <a:defRPr sz="700"/>
            </a:lvl9pPr>
          </a:lstStyle>
          <a:p>
            <a:endParaRPr lang="en-US"/>
          </a:p>
        </p:txBody>
      </p:sp>
      <p:sp>
        <p:nvSpPr>
          <p:cNvPr id="14" name="Slide Number Placeholder 4"/>
          <p:cNvSpPr>
            <a:spLocks noGrp="1"/>
          </p:cNvSpPr>
          <p:nvPr>
            <p:ph type="sldNum" sz="quarter" idx="3"/>
          </p:nvPr>
        </p:nvSpPr>
        <p:spPr bwMode="gray">
          <a:xfrm>
            <a:off x="173396" y="9582442"/>
            <a:ext cx="188025" cy="176929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700"/>
            </a:lvl1pPr>
            <a:lvl2pPr marL="0" indent="0">
              <a:defRPr sz="700"/>
            </a:lvl2pPr>
            <a:lvl3pPr marL="0" indent="0">
              <a:defRPr sz="700"/>
            </a:lvl3pPr>
            <a:lvl4pPr marL="0" indent="0">
              <a:defRPr sz="700"/>
            </a:lvl4pPr>
            <a:lvl5pPr marL="0" indent="0">
              <a:defRPr sz="700"/>
            </a:lvl5pPr>
            <a:lvl6pPr marL="0" indent="0">
              <a:defRPr sz="700"/>
            </a:lvl6pPr>
            <a:lvl7pPr marL="0" indent="0">
              <a:defRPr sz="700"/>
            </a:lvl7pPr>
            <a:lvl8pPr marL="0" indent="0">
              <a:defRPr sz="700"/>
            </a:lvl8pPr>
            <a:lvl9pPr marL="0" indent="0">
              <a:defRPr sz="700"/>
            </a:lvl9pPr>
          </a:lstStyle>
          <a:p>
            <a:fld id="{32F3CE37-8989-471A-BC57-D3CAAD03839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gray">
          <a:xfrm>
            <a:off x="6258460" y="190686"/>
            <a:ext cx="359477" cy="360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0593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emf"/><Relationship Id="rId1" Type="http://schemas.openxmlformats.org/officeDocument/2006/relationships/theme" Target="../theme/theme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 bwMode="gray">
          <a:xfrm>
            <a:off x="146050" y="612775"/>
            <a:ext cx="3260725" cy="1835150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</a:ln>
        </p:spPr>
        <p:txBody>
          <a:bodyPr vert="horz" lIns="87598" tIns="43799" rIns="87598" bIns="4379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 bwMode="gray">
          <a:xfrm>
            <a:off x="190258" y="2911489"/>
            <a:ext cx="6421038" cy="6405624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de-DE"/>
              <a:t>Click </a:t>
            </a:r>
            <a:r>
              <a:rPr lang="de-DE" err="1"/>
              <a:t>to</a:t>
            </a:r>
            <a:r>
              <a:rPr lang="de-DE"/>
              <a:t> </a:t>
            </a:r>
            <a:r>
              <a:rPr lang="de-DE" err="1"/>
              <a:t>edit</a:t>
            </a:r>
            <a:r>
              <a:rPr lang="de-DE"/>
              <a:t> Master </a:t>
            </a:r>
            <a:r>
              <a:rPr lang="de-DE" err="1"/>
              <a:t>text</a:t>
            </a:r>
            <a:r>
              <a:rPr lang="de-DE"/>
              <a:t> </a:t>
            </a:r>
            <a:r>
              <a:rPr lang="de-DE" err="1"/>
              <a:t>styles</a:t>
            </a:r>
            <a:endParaRPr lang="de-DE"/>
          </a:p>
          <a:p>
            <a:pPr lvl="1"/>
            <a:r>
              <a:rPr lang="de-DE"/>
              <a:t>Second </a:t>
            </a:r>
            <a:r>
              <a:rPr lang="de-DE" err="1"/>
              <a:t>level</a:t>
            </a:r>
            <a:endParaRPr lang="de-DE"/>
          </a:p>
          <a:p>
            <a:pPr lvl="2"/>
            <a:r>
              <a:rPr lang="de-DE"/>
              <a:t>Third </a:t>
            </a:r>
            <a:r>
              <a:rPr lang="de-DE" err="1"/>
              <a:t>level</a:t>
            </a:r>
            <a:endParaRPr lang="de-DE"/>
          </a:p>
          <a:p>
            <a:pPr lvl="3"/>
            <a:r>
              <a:rPr lang="de-DE" err="1"/>
              <a:t>Fourth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  <a:p>
            <a:pPr lvl="4"/>
            <a:r>
              <a:rPr lang="de-DE" err="1"/>
              <a:t>Fifth</a:t>
            </a:r>
            <a:r>
              <a:rPr lang="de-DE"/>
              <a:t> </a:t>
            </a:r>
            <a:r>
              <a:rPr lang="de-DE" err="1"/>
              <a:t>level</a:t>
            </a:r>
            <a:endParaRPr lang="de-DE"/>
          </a:p>
        </p:txBody>
      </p:sp>
      <p:sp>
        <p:nvSpPr>
          <p:cNvPr id="13" name="Header Placeholder 1"/>
          <p:cNvSpPr>
            <a:spLocks noGrp="1"/>
          </p:cNvSpPr>
          <p:nvPr>
            <p:ph type="hdr" sz="quarter"/>
          </p:nvPr>
        </p:nvSpPr>
        <p:spPr bwMode="gray">
          <a:xfrm>
            <a:off x="197306" y="181586"/>
            <a:ext cx="5822896" cy="183491"/>
          </a:xfrm>
          <a:prstGeom prst="rect">
            <a:avLst/>
          </a:prstGeom>
        </p:spPr>
        <p:txBody>
          <a:bodyPr vert="horz" lIns="0" tIns="0" rIns="0" bIns="0" rtlCol="0"/>
          <a:lstStyle>
            <a:lvl1pPr algn="l" rtl="0">
              <a:defRPr sz="700"/>
            </a:lvl1pPr>
            <a:lvl2pPr marL="4563" indent="0">
              <a:defRPr sz="700"/>
            </a:lvl2pPr>
            <a:lvl3pPr marL="0" indent="0">
              <a:defRPr sz="700"/>
            </a:lvl3pPr>
            <a:lvl4pPr marL="4563" indent="0">
              <a:defRPr sz="700"/>
            </a:lvl4pPr>
            <a:lvl5pPr marL="0" indent="0">
              <a:defRPr sz="700"/>
            </a:lvl5pPr>
            <a:lvl6pPr marL="4563" indent="0">
              <a:defRPr sz="700"/>
            </a:lvl6pPr>
            <a:lvl7pPr marL="0" indent="0">
              <a:defRPr sz="700"/>
            </a:lvl7pPr>
            <a:lvl8pPr marL="4563" indent="0">
              <a:defRPr sz="700"/>
            </a:lvl8pPr>
            <a:lvl9pPr marL="0" indent="0">
              <a:defRPr sz="700"/>
            </a:lvl9pPr>
          </a:lstStyle>
          <a:p>
            <a:endParaRPr lang="de-DE"/>
          </a:p>
        </p:txBody>
      </p:sp>
      <p:sp>
        <p:nvSpPr>
          <p:cNvPr id="14" name="Date Placeholder 2"/>
          <p:cNvSpPr>
            <a:spLocks noGrp="1"/>
          </p:cNvSpPr>
          <p:nvPr>
            <p:ph type="dt" sz="quarter" idx="1"/>
          </p:nvPr>
        </p:nvSpPr>
        <p:spPr bwMode="gray">
          <a:xfrm>
            <a:off x="6076620" y="9569777"/>
            <a:ext cx="533153" cy="18349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rtl="0">
              <a:defRPr sz="700">
                <a:noFill/>
              </a:defRPr>
            </a:lvl1pPr>
            <a:lvl2pPr marL="0" indent="0">
              <a:defRPr sz="700">
                <a:noFill/>
              </a:defRPr>
            </a:lvl2pPr>
            <a:lvl3pPr marL="0" indent="0" algn="l">
              <a:defRPr sz="700">
                <a:noFill/>
              </a:defRPr>
            </a:lvl3pPr>
            <a:lvl4pPr marL="0" indent="0">
              <a:defRPr sz="700">
                <a:noFill/>
              </a:defRPr>
            </a:lvl4pPr>
            <a:lvl5pPr marL="0" indent="0">
              <a:defRPr sz="700">
                <a:noFill/>
              </a:defRPr>
            </a:lvl5pPr>
            <a:lvl6pPr marL="0" indent="0">
              <a:defRPr sz="700">
                <a:noFill/>
              </a:defRPr>
            </a:lvl6pPr>
            <a:lvl7pPr marL="0" indent="0">
              <a:defRPr sz="700">
                <a:noFill/>
              </a:defRPr>
            </a:lvl7pPr>
            <a:lvl8pPr marL="0" indent="0">
              <a:defRPr sz="700">
                <a:noFill/>
              </a:defRPr>
            </a:lvl8pPr>
            <a:lvl9pPr marL="0" indent="0">
              <a:defRPr sz="700">
                <a:noFill/>
              </a:defRPr>
            </a:lvl9pPr>
          </a:lstStyle>
          <a:p>
            <a:fld id="{D4C110CA-FC68-43DA-BD62-0A387A11A067}" type="datetimeFigureOut">
              <a:rPr lang="de-DE" smtClean="0"/>
              <a:pPr/>
              <a:t>03.02.2024</a:t>
            </a:fld>
            <a:endParaRPr lang="de-DE"/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4"/>
          </p:nvPr>
        </p:nvSpPr>
        <p:spPr bwMode="gray">
          <a:xfrm>
            <a:off x="540587" y="9569777"/>
            <a:ext cx="5393860" cy="18349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 rtl="0">
              <a:defRPr sz="700"/>
            </a:lvl1pPr>
            <a:lvl2pPr marL="4563" indent="0">
              <a:defRPr sz="700">
                <a:solidFill>
                  <a:schemeClr val="tx1"/>
                </a:solidFill>
              </a:defRPr>
            </a:lvl2pPr>
            <a:lvl3pPr marL="0" indent="0">
              <a:defRPr sz="700"/>
            </a:lvl3pPr>
            <a:lvl4pPr marL="4563" indent="0">
              <a:defRPr sz="700"/>
            </a:lvl4pPr>
            <a:lvl5pPr marL="0" indent="0">
              <a:defRPr sz="700"/>
            </a:lvl5pPr>
            <a:lvl6pPr marL="4563" indent="0">
              <a:defRPr sz="700"/>
            </a:lvl6pPr>
            <a:lvl7pPr marL="0" indent="0">
              <a:defRPr sz="700"/>
            </a:lvl7pPr>
            <a:lvl8pPr marL="4563" indent="0">
              <a:defRPr sz="700"/>
            </a:lvl8pPr>
            <a:lvl9pPr marL="0" indent="0">
              <a:defRPr sz="700"/>
            </a:lvl9pPr>
          </a:lstStyle>
          <a:p>
            <a:endParaRPr lang="de-DE"/>
          </a:p>
        </p:txBody>
      </p:sp>
      <p:sp>
        <p:nvSpPr>
          <p:cNvPr id="16" name="Slide Number Placeholder 4"/>
          <p:cNvSpPr>
            <a:spLocks noGrp="1"/>
          </p:cNvSpPr>
          <p:nvPr>
            <p:ph type="sldNum" sz="quarter" idx="5"/>
          </p:nvPr>
        </p:nvSpPr>
        <p:spPr bwMode="gray">
          <a:xfrm>
            <a:off x="190301" y="9569777"/>
            <a:ext cx="206152" cy="18349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 rtl="0">
              <a:defRPr sz="700"/>
            </a:lvl1pPr>
            <a:lvl2pPr marL="0" indent="0">
              <a:defRPr sz="700"/>
            </a:lvl2pPr>
            <a:lvl3pPr marL="0" indent="0">
              <a:defRPr sz="700"/>
            </a:lvl3pPr>
            <a:lvl4pPr marL="0" indent="0">
              <a:defRPr sz="700"/>
            </a:lvl4pPr>
            <a:lvl5pPr marL="0" indent="0">
              <a:defRPr sz="700"/>
            </a:lvl5pPr>
            <a:lvl6pPr marL="0" indent="0">
              <a:defRPr sz="700"/>
            </a:lvl6pPr>
            <a:lvl7pPr marL="0" indent="0">
              <a:defRPr sz="700"/>
            </a:lvl7pPr>
            <a:lvl8pPr marL="0" indent="0">
              <a:defRPr sz="700"/>
            </a:lvl8pPr>
            <a:lvl9pPr marL="0" indent="0">
              <a:defRPr sz="700"/>
            </a:lvl9pPr>
          </a:lstStyle>
          <a:p>
            <a:fld id="{32F3CE37-8989-471A-BC57-D3CAAD03839D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gray">
          <a:xfrm>
            <a:off x="6215336" y="203765"/>
            <a:ext cx="394351" cy="395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97749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18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44000" indent="-144000" algn="l" defTabSz="914400" rtl="0" eaLnBrk="1" latinLnBrk="0" hangingPunct="1">
      <a:spcBef>
        <a:spcPts val="300"/>
      </a:spcBef>
      <a:buFontTx/>
      <a:buBlip>
        <a:blip r:embed="rId3"/>
      </a:buBlip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288000" indent="-144000" algn="l" defTabSz="914400" rtl="0" eaLnBrk="1" latinLnBrk="0" hangingPunct="1">
      <a:spcBef>
        <a:spcPts val="300"/>
      </a:spcBef>
      <a:buFontTx/>
      <a:buBlip>
        <a:blip r:embed="rId4"/>
      </a:buBlip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432000" indent="-144000" algn="l" defTabSz="914400" rtl="0" eaLnBrk="1" latinLnBrk="0" hangingPunct="1">
      <a:spcBef>
        <a:spcPts val="300"/>
      </a:spcBef>
      <a:buFontTx/>
      <a:buBlip>
        <a:blip r:embed="rId5"/>
      </a:buBlip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576000" indent="-144000" algn="l" defTabSz="914400" rtl="0" eaLnBrk="1" latinLnBrk="0" hangingPunct="1">
      <a:spcBef>
        <a:spcPts val="300"/>
      </a:spcBef>
      <a:buFontTx/>
      <a:buBlip>
        <a:blip r:embed="rId6"/>
      </a:buBlip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-4776788" y="2616200"/>
            <a:ext cx="13930313" cy="7837488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1747981">
              <a:defRPr/>
            </a:pPr>
            <a:fld id="{32F3CE37-8989-471A-BC57-D3CAAD03839D}" type="slidenum">
              <a:rPr lang="en-US" sz="2500">
                <a:solidFill>
                  <a:srgbClr val="000000"/>
                </a:solidFill>
                <a:latin typeface="Arial"/>
                <a:cs typeface="Arial"/>
              </a:rPr>
              <a:pPr defTabSz="1747981">
                <a:defRPr/>
              </a:pPr>
              <a:t>1</a:t>
            </a:fld>
            <a:endParaRPr lang="en-US" sz="2500" dirty="0">
              <a:solidFill>
                <a:srgbClr val="000000"/>
              </a:solidFill>
              <a:latin typeface="Arial"/>
              <a:cs typeface="Arial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1747981">
              <a:defRPr/>
            </a:pPr>
            <a:endParaRPr lang="en-US" sz="2500" dirty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2944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tags" Target="../tags/tag5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btitle 2"/>
          <p:cNvSpPr>
            <a:spLocks noGrp="1"/>
          </p:cNvSpPr>
          <p:nvPr>
            <p:ph type="subTitle" idx="13" hasCustomPrompt="1"/>
          </p:nvPr>
        </p:nvSpPr>
        <p:spPr bwMode="gray">
          <a:xfrm>
            <a:off x="981820" y="1138299"/>
            <a:ext cx="10798461" cy="252000"/>
          </a:xfrm>
        </p:spPr>
        <p:txBody>
          <a:bodyPr anchor="t"/>
          <a:lstStyle>
            <a:lvl1pPr marL="0" indent="0" algn="l">
              <a:buNone/>
              <a:defRPr sz="1800">
                <a:solidFill>
                  <a:schemeClr val="accent1"/>
                </a:solidFill>
              </a:defRPr>
            </a:lvl1pPr>
            <a:lvl2pPr marL="0" indent="0" algn="l">
              <a:buNone/>
              <a:defRPr sz="1800">
                <a:solidFill>
                  <a:schemeClr val="accent1"/>
                </a:solidFill>
              </a:defRPr>
            </a:lvl2pPr>
            <a:lvl3pPr marL="0" indent="0" algn="l">
              <a:buNone/>
              <a:defRPr sz="1800">
                <a:solidFill>
                  <a:schemeClr val="accent1"/>
                </a:solidFill>
              </a:defRPr>
            </a:lvl3pPr>
            <a:lvl4pPr marL="0" indent="0" algn="l">
              <a:buNone/>
              <a:defRPr sz="1800">
                <a:solidFill>
                  <a:schemeClr val="accent1"/>
                </a:solidFill>
              </a:defRPr>
            </a:lvl4pPr>
            <a:lvl5pPr marL="0" indent="0" algn="l">
              <a:buNone/>
              <a:defRPr sz="1800">
                <a:solidFill>
                  <a:schemeClr val="accent1"/>
                </a:solidFill>
              </a:defRPr>
            </a:lvl5pPr>
            <a:lvl6pPr marL="0" indent="0" algn="l">
              <a:buNone/>
              <a:defRPr sz="1800">
                <a:solidFill>
                  <a:schemeClr val="accent1"/>
                </a:solidFill>
              </a:defRPr>
            </a:lvl6pPr>
            <a:lvl7pPr marL="0" indent="0" algn="l">
              <a:buNone/>
              <a:defRPr sz="1800">
                <a:solidFill>
                  <a:schemeClr val="accent1"/>
                </a:solidFill>
              </a:defRPr>
            </a:lvl7pPr>
            <a:lvl8pPr marL="0" indent="0" algn="l">
              <a:buNone/>
              <a:defRPr sz="1800">
                <a:solidFill>
                  <a:schemeClr val="accent1"/>
                </a:solidFill>
              </a:defRPr>
            </a:lvl8pPr>
            <a:lvl9pPr marL="0" indent="0" algn="l">
              <a:buNone/>
              <a:defRPr sz="18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Master-Untertitelformat bearbeiten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/>
              <a:t>Mastertitelformat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/>
          <a:p>
            <a:fld id="{9E3A1484-351A-422C-9FC4-42B84C7A7271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/>
          <a:p>
            <a:fld id="{EEAD9179-7A6B-4268-BEB2-F3B8EB0611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Logoschutz" hidden="1"/>
          <p:cNvSpPr/>
          <p:nvPr>
            <p:custDataLst>
              <p:tags r:id="rId1"/>
            </p:custDataLst>
          </p:nvPr>
        </p:nvSpPr>
        <p:spPr bwMode="gray">
          <a:xfrm>
            <a:off x="86006" y="509323"/>
            <a:ext cx="612000" cy="612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>
                <a:solidFill>
                  <a:schemeClr val="tx1"/>
                </a:solidFill>
              </a:rPr>
              <a:t>Logo</a:t>
            </a:r>
          </a:p>
          <a:p>
            <a:pPr algn="ctr"/>
            <a:r>
              <a:rPr lang="en-US" sz="900">
                <a:solidFill>
                  <a:schemeClr val="tx1"/>
                </a:solidFill>
              </a:rPr>
              <a:t>Schutz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3" name="Layoutschutz" hidden="1"/>
          <p:cNvSpPr>
            <a:spLocks/>
          </p:cNvSpPr>
          <p:nvPr>
            <p:custDataLst>
              <p:tags r:id="rId2"/>
            </p:custDataLst>
          </p:nvPr>
        </p:nvSpPr>
        <p:spPr bwMode="gray">
          <a:xfrm>
            <a:off x="981820" y="1732751"/>
            <a:ext cx="10798461" cy="475199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Inhaltsplatzhalter 6">
            <a:extLst>
              <a:ext uri="{FF2B5EF4-FFF2-40B4-BE49-F238E27FC236}">
                <a16:creationId xmlns:a16="http://schemas.microsoft.com/office/drawing/2014/main" id="{DCE8B7CF-9288-4ECD-BD5C-80E86AFF4B7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81820" y="1732751"/>
            <a:ext cx="10798461" cy="4533112"/>
          </a:xfrm>
        </p:spPr>
        <p:txBody>
          <a:bodyPr/>
          <a:lstStyle>
            <a:lvl1pPr>
              <a:spcBef>
                <a:spcPts val="0"/>
              </a:spcBef>
              <a:defRPr sz="1400"/>
            </a:lvl1pPr>
            <a:lvl2pPr>
              <a:spcBef>
                <a:spcPts val="0"/>
              </a:spcBef>
              <a:defRPr sz="1400"/>
            </a:lvl2pPr>
            <a:lvl3pPr>
              <a:spcBef>
                <a:spcPts val="0"/>
              </a:spcBef>
              <a:defRPr sz="1400"/>
            </a:lvl3pPr>
            <a:lvl4pPr>
              <a:spcBef>
                <a:spcPts val="0"/>
              </a:spcBef>
              <a:defRPr sz="1400"/>
            </a:lvl4pPr>
            <a:lvl5pPr>
              <a:spcBef>
                <a:spcPts val="0"/>
              </a:spcBef>
              <a:defRPr sz="1400"/>
            </a:lvl5pPr>
          </a:lstStyle>
          <a:p>
            <a:pPr lvl="0"/>
            <a:r>
              <a:rPr lang="en-US"/>
              <a:t>Mastertextformat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13" name="Text Placeholder 14">
            <a:extLst>
              <a:ext uri="{FF2B5EF4-FFF2-40B4-BE49-F238E27FC236}">
                <a16:creationId xmlns:a16="http://schemas.microsoft.com/office/drawing/2014/main" id="{C89AC456-451C-4B13-978B-5A05FB96AC4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1820" y="6289358"/>
            <a:ext cx="10800000" cy="215900"/>
          </a:xfr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/>
            </a:lvl1pPr>
            <a:lvl2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/>
            </a:lvl2pPr>
            <a:lvl3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/>
            </a:lvl3pPr>
            <a:lvl4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/>
            </a:lvl4pPr>
            <a:lvl5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/>
            </a:lvl5pPr>
            <a:lvl6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>
                <a:solidFill>
                  <a:schemeClr val="accent1"/>
                </a:solidFill>
              </a:defRPr>
            </a:lvl6pPr>
            <a:lvl7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>
                <a:solidFill>
                  <a:schemeClr val="accent1"/>
                </a:solidFill>
              </a:defRPr>
            </a:lvl7pPr>
            <a:lvl8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>
                <a:solidFill>
                  <a:schemeClr val="accent1"/>
                </a:solidFill>
              </a:defRPr>
            </a:lvl8pPr>
            <a:lvl9pPr marL="0" inden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700">
                <a:solidFill>
                  <a:schemeClr val="accent1"/>
                </a:solidFill>
              </a:defRPr>
            </a:lvl9pPr>
          </a:lstStyle>
          <a:p>
            <a:pPr lvl="0"/>
            <a:r>
              <a:rPr lang="en-US"/>
              <a:t>1 Footnote A</a:t>
            </a:r>
            <a:br>
              <a:rPr lang="en-US"/>
            </a:br>
            <a:r>
              <a:rPr lang="en-US"/>
              <a:t>Source: Team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727299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35074A1-3453-465C-8590-1047822B0572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491459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470" imgH="469" progId="TCLayout.ActiveDocument.1">
                  <p:embed/>
                </p:oleObj>
              </mc:Choice>
              <mc:Fallback>
                <p:oleObj name="think-cell Slide" r:id="rId4" imgW="470" imgH="469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35074A1-3453-465C-8590-1047822B05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45A2FEF8-95DF-4328-850D-3F7840A62554}"/>
              </a:ext>
            </a:extLst>
          </p:cNvPr>
          <p:cNvSpPr/>
          <p:nvPr/>
        </p:nvSpPr>
        <p:spPr bwMode="gray">
          <a:xfrm>
            <a:off x="4075459" y="0"/>
            <a:ext cx="8114954" cy="6858000"/>
          </a:xfrm>
          <a:custGeom>
            <a:avLst/>
            <a:gdLst>
              <a:gd name="connsiteX0" fmla="*/ 1341581 w 8114954"/>
              <a:gd name="connsiteY0" fmla="*/ 0 h 6858000"/>
              <a:gd name="connsiteX1" fmla="*/ 8112574 w 8114954"/>
              <a:gd name="connsiteY1" fmla="*/ 0 h 6858000"/>
              <a:gd name="connsiteX2" fmla="*/ 8114954 w 8114954"/>
              <a:gd name="connsiteY2" fmla="*/ 6003673 h 6858000"/>
              <a:gd name="connsiteX3" fmla="*/ 3275458 w 8114954"/>
              <a:gd name="connsiteY3" fmla="*/ 6858000 h 6858000"/>
              <a:gd name="connsiteX4" fmla="*/ 0 w 811495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14954" h="6858000">
                <a:moveTo>
                  <a:pt x="1341581" y="0"/>
                </a:moveTo>
                <a:lnTo>
                  <a:pt x="8112574" y="0"/>
                </a:lnTo>
                <a:cubicBezTo>
                  <a:pt x="8112574" y="1913118"/>
                  <a:pt x="8114954" y="4090555"/>
                  <a:pt x="8114954" y="6003673"/>
                </a:cubicBezTo>
                <a:lnTo>
                  <a:pt x="327545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black">
          <a:xfrm>
            <a:off x="709365" y="1732422"/>
            <a:ext cx="3620552" cy="592952"/>
          </a:xfrm>
        </p:spPr>
        <p:txBody>
          <a:bodyPr anchor="b"/>
          <a:lstStyle>
            <a:lvl1pPr marL="0" indent="0" algn="l" rtl="0">
              <a:buNone/>
              <a:defRPr sz="2000">
                <a:solidFill>
                  <a:schemeClr val="bg1"/>
                </a:solidFill>
              </a:defRPr>
            </a:lvl1pPr>
            <a:lvl2pPr marL="0" indent="0" algn="l">
              <a:buNone/>
              <a:defRPr sz="2000">
                <a:solidFill>
                  <a:schemeClr val="bg1"/>
                </a:solidFill>
              </a:defRPr>
            </a:lvl2pPr>
            <a:lvl3pPr marL="0" indent="0" algn="l">
              <a:buNone/>
              <a:defRPr sz="2000">
                <a:solidFill>
                  <a:schemeClr val="bg1"/>
                </a:solidFill>
              </a:defRPr>
            </a:lvl3pPr>
            <a:lvl4pPr marL="0" indent="0" algn="l">
              <a:buNone/>
              <a:defRPr sz="2000">
                <a:solidFill>
                  <a:schemeClr val="bg1"/>
                </a:solidFill>
              </a:defRPr>
            </a:lvl4pPr>
            <a:lvl5pPr marL="0" indent="0" algn="l">
              <a:buNone/>
              <a:defRPr sz="2000">
                <a:solidFill>
                  <a:schemeClr val="bg1"/>
                </a:solidFill>
              </a:defRPr>
            </a:lvl5pPr>
            <a:lvl6pPr marL="0" indent="0" algn="l">
              <a:buNone/>
              <a:defRPr sz="2000">
                <a:solidFill>
                  <a:schemeClr val="bg1"/>
                </a:solidFill>
              </a:defRPr>
            </a:lvl6pPr>
            <a:lvl7pPr marL="0" indent="0" algn="l">
              <a:buNone/>
              <a:defRPr sz="2000">
                <a:solidFill>
                  <a:schemeClr val="bg1"/>
                </a:solidFill>
              </a:defRPr>
            </a:lvl7pPr>
            <a:lvl8pPr marL="0" indent="0" algn="l">
              <a:buNone/>
              <a:defRPr sz="2000">
                <a:solidFill>
                  <a:schemeClr val="bg1"/>
                </a:solidFill>
              </a:defRPr>
            </a:lvl8pPr>
            <a:lvl9pPr marL="0" indent="0" algn="l">
              <a:buNone/>
              <a:defRPr sz="2000">
                <a:solidFill>
                  <a:schemeClr val="bg1"/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/>
        <p:txBody>
          <a:bodyPr/>
          <a:lstStyle>
            <a:lvl1pPr rtl="0">
              <a:defRPr/>
            </a:lvl1pPr>
          </a:lstStyle>
          <a:p>
            <a:fld id="{A706BCAA-C681-4A4E-9AC2-4DF0AA2960D1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/>
        <p:txBody>
          <a:bodyPr/>
          <a:lstStyle>
            <a:lvl1pPr rtl="0"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r>
              <a:rPr lang="en-US" dirty="0"/>
              <a:t>/// Project Power /// Steering Committee /// 20 </a:t>
            </a:r>
            <a:r>
              <a:rPr lang="en-US"/>
              <a:t>September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gray"/>
        <p:txBody>
          <a:bodyPr/>
          <a:lstStyle>
            <a:lvl1pPr rtl="0"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  <a:lvl6pPr>
              <a:defRPr>
                <a:noFill/>
              </a:defRPr>
            </a:lvl6pPr>
            <a:lvl7pPr>
              <a:defRPr>
                <a:noFill/>
              </a:defRPr>
            </a:lvl7pPr>
            <a:lvl8pPr>
              <a:defRPr>
                <a:noFill/>
              </a:defRPr>
            </a:lvl8pPr>
            <a:lvl9pPr>
              <a:defRPr>
                <a:noFill/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709560" y="2424948"/>
            <a:ext cx="3620357" cy="1440000"/>
          </a:xfrm>
        </p:spPr>
        <p:txBody>
          <a:bodyPr vert="horz" anchor="t"/>
          <a:lstStyle>
            <a:lvl1pPr rtl="0">
              <a:defRPr sz="3200" i="1"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7DB5C-15A7-4763-A498-7608598D843B}"/>
              </a:ext>
            </a:extLst>
          </p:cNvPr>
          <p:cNvSpPr txBox="1"/>
          <p:nvPr/>
        </p:nvSpPr>
        <p:spPr bwMode="black">
          <a:xfrm>
            <a:off x="1378683" y="4041068"/>
            <a:ext cx="480832" cy="179724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marL="0" marR="0" lvl="0" indent="0" algn="ctr" defTabSz="91568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1" b="0" i="0" u="none" strike="noStrike" kern="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</a:rPr>
              <a:t>///////////</a:t>
            </a:r>
            <a:endParaRPr kumimoji="0" lang="en-US" sz="1051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</a:endParaRP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13"/>
          </p:nvPr>
        </p:nvSpPr>
        <p:spPr bwMode="black">
          <a:xfrm>
            <a:off x="1414398" y="4262151"/>
            <a:ext cx="2915519" cy="1080000"/>
          </a:xfrm>
        </p:spPr>
        <p:txBody>
          <a:bodyPr/>
          <a:lstStyle>
            <a:lvl1pPr rtl="0">
              <a:spcBef>
                <a:spcPts val="0"/>
              </a:spcBef>
              <a:spcAft>
                <a:spcPts val="0"/>
              </a:spcAft>
              <a:defRPr b="1">
                <a:solidFill>
                  <a:schemeClr val="bg1"/>
                </a:solidFill>
              </a:defRPr>
            </a:lvl1pPr>
            <a:lvl2pPr marL="0" indent="0" rtl="0">
              <a:spcBef>
                <a:spcPts val="180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2pPr>
            <a:lvl3pPr marL="0" indent="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3pPr>
            <a:lvl4pPr marL="0" indent="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4pPr>
            <a:lvl5pPr marL="0" indent="0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5pPr>
            <a:lvl6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6pPr>
            <a:lvl7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7pPr>
            <a:lvl8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8pPr>
            <a:lvl9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050">
                <a:solidFill>
                  <a:schemeClr val="bg1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13F626E8-4D4D-4477-BEF3-9372D1A5AD5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 bwMode="gray">
          <a:xfrm>
            <a:off x="4112872" y="0"/>
            <a:ext cx="8079923" cy="6858000"/>
          </a:xfrm>
          <a:custGeom>
            <a:avLst/>
            <a:gdLst>
              <a:gd name="connsiteX0" fmla="*/ 1331361 w 8079923"/>
              <a:gd name="connsiteY0" fmla="*/ 0 h 6858000"/>
              <a:gd name="connsiteX1" fmla="*/ 8077543 w 8079923"/>
              <a:gd name="connsiteY1" fmla="*/ 0 h 6858000"/>
              <a:gd name="connsiteX2" fmla="*/ 8079923 w 8079923"/>
              <a:gd name="connsiteY2" fmla="*/ 6003673 h 6858000"/>
              <a:gd name="connsiteX3" fmla="*/ 3240429 w 8079923"/>
              <a:gd name="connsiteY3" fmla="*/ 6858000 h 6858000"/>
              <a:gd name="connsiteX4" fmla="*/ 0 w 8079923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79923" h="6858000">
                <a:moveTo>
                  <a:pt x="1331361" y="0"/>
                </a:moveTo>
                <a:lnTo>
                  <a:pt x="8077543" y="0"/>
                </a:lnTo>
                <a:cubicBezTo>
                  <a:pt x="8077543" y="1913118"/>
                  <a:pt x="8079923" y="4090555"/>
                  <a:pt x="8079923" y="6003673"/>
                </a:cubicBezTo>
                <a:lnTo>
                  <a:pt x="3240429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tIns="540000" anchor="ctr">
            <a:noAutofit/>
          </a:bodyPr>
          <a:lstStyle>
            <a:lvl1pPr algn="ctr" rtl="0"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Logoschutz" hidden="1">
            <a:extLst>
              <a:ext uri="{FF2B5EF4-FFF2-40B4-BE49-F238E27FC236}">
                <a16:creationId xmlns:a16="http://schemas.microsoft.com/office/drawing/2014/main" id="{C9A9C5E1-5EC5-4E10-A801-6F56DB71E6CD}"/>
              </a:ext>
            </a:extLst>
          </p:cNvPr>
          <p:cNvSpPr/>
          <p:nvPr>
            <p:custDataLst>
              <p:tags r:id="rId2"/>
            </p:custDataLst>
          </p:nvPr>
        </p:nvSpPr>
        <p:spPr bwMode="gray">
          <a:xfrm>
            <a:off x="521832" y="524850"/>
            <a:ext cx="1080000" cy="1080000"/>
          </a:xfrm>
          <a:prstGeom prst="rect">
            <a:avLst/>
          </a:prstGeom>
          <a:solidFill>
            <a:srgbClr val="00BCFF">
              <a:alpha val="3882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r>
              <a:rPr lang="en-US">
                <a:solidFill>
                  <a:schemeClr val="tx1"/>
                </a:solidFill>
              </a:rPr>
              <a:t>Logo</a:t>
            </a:r>
          </a:p>
          <a:p>
            <a:pPr algn="ctr" rtl="0"/>
            <a:r>
              <a:rPr lang="en-US">
                <a:solidFill>
                  <a:schemeClr val="tx1"/>
                </a:solidFill>
              </a:rPr>
              <a:t>Schutz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3794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heme" Target="../theme/theme1.xml"/><Relationship Id="rId7" Type="http://schemas.openxmlformats.org/officeDocument/2006/relationships/oleObject" Target="../embeddings/oleObject1.bin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4.xml"/><Relationship Id="rId11" Type="http://schemas.openxmlformats.org/officeDocument/2006/relationships/image" Target="../media/image4.png"/><Relationship Id="rId5" Type="http://schemas.openxmlformats.org/officeDocument/2006/relationships/tags" Target="../tags/tag3.xml"/><Relationship Id="rId10" Type="http://schemas.openxmlformats.org/officeDocument/2006/relationships/image" Target="../media/image3.png"/><Relationship Id="rId4" Type="http://schemas.openxmlformats.org/officeDocument/2006/relationships/tags" Target="../tags/tag2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>
            <a:extLst>
              <a:ext uri="{FF2B5EF4-FFF2-40B4-BE49-F238E27FC236}">
                <a16:creationId xmlns:a16="http://schemas.microsoft.com/office/drawing/2014/main" id="{4F8EC6B3-A35A-47F0-8CB6-868E25DF7C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5493135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7" imgW="470" imgH="469" progId="TCLayout.ActiveDocument.1">
                  <p:embed/>
                </p:oleObj>
              </mc:Choice>
              <mc:Fallback>
                <p:oleObj name="think-cell Slide" r:id="rId7" imgW="470" imgH="469" progId="TCLayout.ActiveDocument.1">
                  <p:embed/>
                  <p:pic>
                    <p:nvPicPr>
                      <p:cNvPr id="11" name="Object 10" hidden="1">
                        <a:extLst>
                          <a:ext uri="{FF2B5EF4-FFF2-40B4-BE49-F238E27FC236}">
                            <a16:creationId xmlns:a16="http://schemas.microsoft.com/office/drawing/2014/main" id="{4F8EC6B3-A35A-47F0-8CB6-868E25DF7C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980281" y="1732751"/>
            <a:ext cx="10800000" cy="45331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Textmasterformat bearbeiten</a:t>
            </a:r>
          </a:p>
          <a:p>
            <a:pPr lvl="1"/>
            <a:r>
              <a:rPr lang="en-US"/>
              <a:t>Zweite Ebene</a:t>
            </a:r>
          </a:p>
          <a:p>
            <a:pPr lvl="2"/>
            <a:r>
              <a:rPr lang="en-US"/>
              <a:t>Dritte Ebene</a:t>
            </a:r>
          </a:p>
          <a:p>
            <a:pPr lvl="3"/>
            <a:r>
              <a:rPr lang="en-US"/>
              <a:t>Vierte Ebene</a:t>
            </a:r>
          </a:p>
          <a:p>
            <a:pPr lvl="4"/>
            <a:r>
              <a:rPr lang="en-US"/>
              <a:t>Fünfte Ebene</a:t>
            </a:r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981821" y="181938"/>
            <a:ext cx="10798460" cy="864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/>
              <a:t>Titelmasterformat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gray">
          <a:xfrm>
            <a:off x="11121231" y="6617933"/>
            <a:ext cx="488950" cy="1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r">
              <a:defRPr sz="700">
                <a:noFill/>
              </a:defRPr>
            </a:lvl1pPr>
            <a:lvl2pPr marL="1588" indent="0" algn="r">
              <a:defRPr sz="700">
                <a:noFill/>
              </a:defRPr>
            </a:lvl2pPr>
            <a:lvl3pPr marL="0" indent="0" algn="r">
              <a:defRPr sz="700">
                <a:noFill/>
              </a:defRPr>
            </a:lvl3pPr>
            <a:lvl4pPr marL="0" indent="0" algn="r">
              <a:tabLst/>
              <a:defRPr sz="700">
                <a:noFill/>
              </a:defRPr>
            </a:lvl4pPr>
            <a:lvl5pPr marL="0" indent="0" algn="r">
              <a:defRPr sz="700">
                <a:noFill/>
              </a:defRPr>
            </a:lvl5pPr>
            <a:lvl6pPr marL="0" indent="0" algn="r">
              <a:defRPr sz="700">
                <a:noFill/>
              </a:defRPr>
            </a:lvl6pPr>
            <a:lvl7pPr marL="0" indent="0" algn="r">
              <a:defRPr sz="700">
                <a:noFill/>
              </a:defRPr>
            </a:lvl7pPr>
            <a:lvl8pPr marL="0" indent="0" algn="r">
              <a:defRPr sz="700">
                <a:noFill/>
              </a:defRPr>
            </a:lvl8pPr>
            <a:lvl9pPr marL="0" indent="0" algn="r">
              <a:defRPr sz="700">
                <a:noFill/>
              </a:defRPr>
            </a:lvl9pPr>
          </a:lstStyle>
          <a:p>
            <a:fld id="{1F47B58C-9840-40EC-A049-8BA9BA9ED81E}" type="datetime1">
              <a:rPr lang="en-US" smtClean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gray">
          <a:xfrm>
            <a:off x="974672" y="6617933"/>
            <a:ext cx="8640000" cy="1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>
              <a:defRPr sz="700">
                <a:solidFill>
                  <a:schemeClr val="accent1"/>
                </a:solidFill>
              </a:defRPr>
            </a:lvl1pPr>
            <a:lvl2pPr marL="0" indent="0">
              <a:defRPr sz="700">
                <a:solidFill>
                  <a:schemeClr val="accent1"/>
                </a:solidFill>
              </a:defRPr>
            </a:lvl2pPr>
            <a:lvl3pPr marL="0" indent="0">
              <a:defRPr sz="700">
                <a:solidFill>
                  <a:schemeClr val="accent1"/>
                </a:solidFill>
              </a:defRPr>
            </a:lvl3pPr>
            <a:lvl4pPr marL="0" indent="0">
              <a:defRPr sz="700">
                <a:solidFill>
                  <a:schemeClr val="accent1"/>
                </a:solidFill>
              </a:defRPr>
            </a:lvl4pPr>
            <a:lvl5pPr marL="0" indent="0">
              <a:defRPr sz="700">
                <a:solidFill>
                  <a:schemeClr val="accent1"/>
                </a:solidFill>
              </a:defRPr>
            </a:lvl5pPr>
            <a:lvl6pPr marL="0" indent="0">
              <a:tabLst/>
              <a:defRPr sz="700">
                <a:solidFill>
                  <a:schemeClr val="accent1"/>
                </a:solidFill>
              </a:defRPr>
            </a:lvl6pPr>
            <a:lvl7pPr marL="0" indent="0">
              <a:tabLst/>
              <a:defRPr sz="700">
                <a:solidFill>
                  <a:schemeClr val="accent1"/>
                </a:solidFill>
              </a:defRPr>
            </a:lvl7pPr>
            <a:lvl8pPr marL="0" indent="0">
              <a:defRPr sz="700">
                <a:solidFill>
                  <a:schemeClr val="accent1"/>
                </a:solidFill>
              </a:defRPr>
            </a:lvl8pPr>
            <a:lvl9pPr marL="0" indent="0">
              <a:defRPr sz="700">
                <a:solidFill>
                  <a:schemeClr val="accent1"/>
                </a:solidFill>
              </a:defRPr>
            </a:lvl9pPr>
          </a:lstStyle>
          <a:p>
            <a:r>
              <a:rPr lang="en-US" dirty="0"/>
              <a:t>/// Project Power /// Steering Committee /// 20 </a:t>
            </a:r>
            <a:r>
              <a:rPr lang="en-US"/>
              <a:t>September 2022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95843" y="6617933"/>
            <a:ext cx="392326" cy="10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ctr">
              <a:defRPr sz="700">
                <a:solidFill>
                  <a:schemeClr val="accent1"/>
                </a:solidFill>
              </a:defRPr>
            </a:lvl1pPr>
            <a:lvl2pPr marL="0" indent="0" algn="ctr">
              <a:defRPr sz="700">
                <a:solidFill>
                  <a:schemeClr val="accent2"/>
                </a:solidFill>
              </a:defRPr>
            </a:lvl2pPr>
            <a:lvl3pPr marL="0" indent="0" algn="ctr">
              <a:defRPr sz="700">
                <a:solidFill>
                  <a:schemeClr val="accent2"/>
                </a:solidFill>
              </a:defRPr>
            </a:lvl3pPr>
            <a:lvl4pPr marL="0" indent="0" algn="ctr">
              <a:defRPr sz="700">
                <a:solidFill>
                  <a:schemeClr val="accent2"/>
                </a:solidFill>
              </a:defRPr>
            </a:lvl4pPr>
            <a:lvl5pPr marL="0" indent="0" algn="ctr">
              <a:defRPr sz="700">
                <a:solidFill>
                  <a:schemeClr val="accent2"/>
                </a:solidFill>
              </a:defRPr>
            </a:lvl5pPr>
            <a:lvl6pPr marL="0" indent="0" algn="ctr">
              <a:defRPr sz="700">
                <a:solidFill>
                  <a:schemeClr val="accent2"/>
                </a:solidFill>
              </a:defRPr>
            </a:lvl6pPr>
            <a:lvl7pPr marL="0" indent="0" algn="ctr">
              <a:defRPr sz="700">
                <a:solidFill>
                  <a:schemeClr val="accent2"/>
                </a:solidFill>
              </a:defRPr>
            </a:lvl7pPr>
            <a:lvl8pPr marL="0" indent="0" algn="ctr">
              <a:defRPr sz="700">
                <a:solidFill>
                  <a:schemeClr val="accent2"/>
                </a:solidFill>
              </a:defRPr>
            </a:lvl8pPr>
            <a:lvl9pPr marL="0" indent="0" algn="ctr">
              <a:defRPr sz="700">
                <a:solidFill>
                  <a:schemeClr val="accent2"/>
                </a:solidFill>
              </a:defRPr>
            </a:lvl9pPr>
          </a:lstStyle>
          <a:p>
            <a:fld id="{EEAD9179-7A6B-4268-BEB2-F3B8EB06115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empower - DO NOT DELETE!!!"/>
          <p:cNvSpPr/>
          <p:nvPr>
            <p:custDataLst>
              <p:tags r:id="rId5"/>
            </p:custDataLst>
          </p:nvPr>
        </p:nvSpPr>
        <p:spPr bwMode="gray">
          <a:xfrm>
            <a:off x="0" y="0"/>
            <a:ext cx="0" cy="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sp>
        <p:nvSpPr>
          <p:cNvPr id="8" name="empower - DO NOT DELETE!!!" hidden="1">
            <a:extLst>
              <a:ext uri="{FF2B5EF4-FFF2-40B4-BE49-F238E27FC236}">
                <a16:creationId xmlns:a16="http://schemas.microsoft.com/office/drawing/2014/main" id="{6962ACC3-7321-4F4E-83C5-0DFAFEAE6B12}"/>
              </a:ext>
            </a:extLst>
          </p:cNvPr>
          <p:cNvSpPr/>
          <p:nvPr>
            <p:custDataLst>
              <p:tags r:id="rId6"/>
            </p:custDataLst>
          </p:nvPr>
        </p:nvSpPr>
        <p:spPr bwMode="gray">
          <a:xfrm>
            <a:off x="0" y="0"/>
            <a:ext cx="0" cy="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8078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2" r:id="rId1"/>
    <p:sldLayoutId id="2147484507" r:id="rId2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27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9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10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81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11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12"/>
        </a:buBlip>
        <a:defRPr sz="18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1080000" indent="-270000" algn="l" defTabSz="914400" rtl="0" eaLnBrk="1" latinLnBrk="0" hangingPunct="1">
        <a:spcBef>
          <a:spcPts val="300"/>
        </a:spcBef>
        <a:spcAft>
          <a:spcPts val="600"/>
        </a:spcAft>
        <a:buFontTx/>
        <a:buBlip>
          <a:blip r:embed="rId12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94">
          <p15:clr>
            <a:srgbClr val="F26B43"/>
          </p15:clr>
        </p15:guide>
        <p15:guide id="2" pos="3908">
          <p15:clr>
            <a:srgbClr val="F26B43"/>
          </p15:clr>
        </p15:guide>
        <p15:guide id="3" pos="4021">
          <p15:clr>
            <a:srgbClr val="F26B43"/>
          </p15:clr>
        </p15:guide>
        <p15:guide id="4" pos="4134">
          <p15:clr>
            <a:srgbClr val="F26B43"/>
          </p15:clr>
        </p15:guide>
        <p15:guide id="5" pos="5666">
          <p15:clr>
            <a:srgbClr val="F26B43"/>
          </p15:clr>
        </p15:guide>
        <p15:guide id="6" pos="5894">
          <p15:clr>
            <a:srgbClr val="F26B43"/>
          </p15:clr>
        </p15:guide>
        <p15:guide id="7" pos="7422">
          <p15:clr>
            <a:srgbClr val="F26B43"/>
          </p15:clr>
        </p15:guide>
        <p15:guide id="8" pos="2376">
          <p15:clr>
            <a:srgbClr val="F26B43"/>
          </p15:clr>
        </p15:guide>
        <p15:guide id="9" pos="2149">
          <p15:clr>
            <a:srgbClr val="F26B43"/>
          </p15:clr>
        </p15:guide>
        <p15:guide id="10" pos="619">
          <p15:clr>
            <a:srgbClr val="F26B43"/>
          </p15:clr>
        </p15:guide>
        <p15:guide id="11" orient="horz" pos="2478">
          <p15:clr>
            <a:srgbClr val="F26B43"/>
          </p15:clr>
        </p15:guide>
        <p15:guide id="12" orient="horz" pos="2591">
          <p15:clr>
            <a:srgbClr val="F26B43"/>
          </p15:clr>
        </p15:guide>
        <p15:guide id="13" orient="horz" pos="2704">
          <p15:clr>
            <a:srgbClr val="F26B43"/>
          </p15:clr>
        </p15:guide>
        <p15:guide id="14" orient="horz" pos="4085">
          <p15:clr>
            <a:srgbClr val="F26B43"/>
          </p15:clr>
        </p15:guide>
        <p15:guide id="15" orient="horz" pos="394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tags" Target="../tags/tag11.xml"/><Relationship Id="rId7" Type="http://schemas.openxmlformats.org/officeDocument/2006/relationships/image" Target="../media/image7.emf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oleObject" Target="../embeddings/oleObject3.bin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9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oleObject" Target="../embeddings/oleObject4.bin"/><Relationship Id="rId7" Type="http://schemas.openxmlformats.org/officeDocument/2006/relationships/image" Target="../media/image1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Relationship Id="rId6" Type="http://schemas.openxmlformats.org/officeDocument/2006/relationships/image" Target="../media/image17.png"/><Relationship Id="rId11" Type="http://schemas.openxmlformats.org/officeDocument/2006/relationships/image" Target="../media/image21.png"/><Relationship Id="rId5" Type="http://schemas.openxmlformats.org/officeDocument/2006/relationships/image" Target="../media/image16.png"/><Relationship Id="rId10" Type="http://schemas.openxmlformats.org/officeDocument/2006/relationships/image" Target="../media/image2.png"/><Relationship Id="rId4" Type="http://schemas.openxmlformats.org/officeDocument/2006/relationships/image" Target="../media/image9.emf"/><Relationship Id="rId9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23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22.png"/><Relationship Id="rId5" Type="http://schemas.openxmlformats.org/officeDocument/2006/relationships/image" Target="../media/image2.png"/><Relationship Id="rId4" Type="http://schemas.openxmlformats.org/officeDocument/2006/relationships/image" Target="../media/image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01464568"/>
              </p:ext>
            </p:extLst>
          </p:nvPr>
        </p:nvGraphicFramePr>
        <p:xfrm>
          <a:off x="2381" y="2034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270" imgH="270" progId="TCLayout.ActiveDocument.1">
                  <p:embed/>
                </p:oleObj>
              </mc:Choice>
              <mc:Fallback>
                <p:oleObj name="think-cell Slide" r:id="rId6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81" y="2034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Bildplatzhalter 11"/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" t="9" r="-322" b="9"/>
          <a:stretch/>
        </p:blipFill>
        <p:spPr>
          <a:xfrm>
            <a:off x="4108033" y="-1137"/>
            <a:ext cx="8113897" cy="6857107"/>
          </a:xfrm>
        </p:spPr>
      </p:pic>
      <p:sp>
        <p:nvSpPr>
          <p:cNvPr id="5" name="Rectangle 4" hidden="1"/>
          <p:cNvSpPr/>
          <p:nvPr>
            <p:custDataLst>
              <p:tags r:id="rId2"/>
            </p:custDataLst>
          </p:nvPr>
        </p:nvSpPr>
        <p:spPr bwMode="gray">
          <a:xfrm>
            <a:off x="794" y="447"/>
            <a:ext cx="158729" cy="15872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endParaRPr lang="en-US" sz="3200" i="1" dirty="0">
              <a:solidFill>
                <a:srgbClr val="FFFFFF"/>
              </a:solidFill>
              <a:latin typeface="Arial" panose="020B0604020202020204" pitchFamily="34" charset="0"/>
              <a:ea typeface="Arial Unicode MS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9" name="VDS_calc" hidden="1">
            <a:extLst>
              <a:ext uri="{FF2B5EF4-FFF2-40B4-BE49-F238E27FC236}">
                <a16:creationId xmlns:a16="http://schemas.microsoft.com/office/drawing/2014/main" id="{856E0B51-FA14-4589-B8C8-4C18C70A4C0B}"/>
              </a:ext>
            </a:extLst>
          </p:cNvPr>
          <p:cNvSpPr txBox="1"/>
          <p:nvPr>
            <p:custDataLst>
              <p:tags r:id="rId3"/>
            </p:custDataLst>
          </p:nvPr>
        </p:nvSpPr>
        <p:spPr bwMode="gray">
          <a:xfrm>
            <a:off x="5815843" y="446"/>
            <a:ext cx="558727" cy="153868"/>
          </a:xfrm>
          <a:prstGeom prst="rect">
            <a:avLst/>
          </a:prstGeom>
          <a:solidFill>
            <a:srgbClr val="C6C6C6"/>
          </a:solidFill>
        </p:spPr>
        <p:txBody>
          <a:bodyPr vert="horz" wrap="square" lIns="0" tIns="0" rIns="0" bIns="0" rtlCol="0" anchor="t">
            <a:spAutoFit/>
          </a:bodyPr>
          <a:lstStyle/>
          <a:p>
            <a:pPr algn="ctr"/>
            <a:endParaRPr lang="en-US" sz="1000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18" name="Textfeld 57"/>
          <p:cNvSpPr txBox="1"/>
          <p:nvPr/>
        </p:nvSpPr>
        <p:spPr bwMode="gray">
          <a:xfrm>
            <a:off x="1377463" y="4316268"/>
            <a:ext cx="1883897" cy="246221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May 2, 2023</a:t>
            </a:r>
          </a:p>
        </p:txBody>
      </p:sp>
      <p:sp>
        <p:nvSpPr>
          <p:cNvPr id="13" name="Title 8"/>
          <p:cNvSpPr>
            <a:spLocks noGrp="1"/>
          </p:cNvSpPr>
          <p:nvPr>
            <p:ph type="ctrTitle"/>
          </p:nvPr>
        </p:nvSpPr>
        <p:spPr>
          <a:xfrm>
            <a:off x="709466" y="2425078"/>
            <a:ext cx="4154841" cy="1659742"/>
          </a:xfrm>
        </p:spPr>
        <p:txBody>
          <a:bodyPr vert="horz"/>
          <a:lstStyle/>
          <a:p>
            <a:r>
              <a:rPr lang="en-US" sz="3600" dirty="0"/>
              <a:t>Structure of</a:t>
            </a:r>
            <a:br>
              <a:rPr lang="en-US" sz="3600" dirty="0"/>
            </a:br>
            <a:r>
              <a:rPr lang="en-US" sz="3600" dirty="0"/>
              <a:t>Park Managements</a:t>
            </a:r>
            <a:br>
              <a:rPr lang="en-US" sz="3600" dirty="0"/>
            </a:br>
            <a:r>
              <a:rPr lang="en-US" sz="3600" dirty="0"/>
              <a:t>with Role Models</a:t>
            </a:r>
            <a:endParaRPr lang="en-US" sz="3600" dirty="0">
              <a:latin typeface="+mn-lt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5C9CE2-B4BF-42F7-A95E-9EBDB633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/// Project Discovery /// Standalone Blueprint /// Source: Discovery Analysis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9E3876-3DC3-42F7-A3A8-BD7EBFD42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AD9179-7A6B-4268-BEB2-F3B8EB06115B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8303439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>
            <a:extLst>
              <a:ext uri="{FF2B5EF4-FFF2-40B4-BE49-F238E27FC236}">
                <a16:creationId xmlns:a16="http://schemas.microsoft.com/office/drawing/2014/main" id="{E41F3D9F-07C1-4D90-A7C6-10CD226333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13" name="Object 12" hidden="1">
                        <a:extLst>
                          <a:ext uri="{FF2B5EF4-FFF2-40B4-BE49-F238E27FC236}">
                            <a16:creationId xmlns:a16="http://schemas.microsoft.com/office/drawing/2014/main" id="{E41F3D9F-07C1-4D90-A7C6-10CD226333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itel 2">
            <a:extLst>
              <a:ext uri="{FF2B5EF4-FFF2-40B4-BE49-F238E27FC236}">
                <a16:creationId xmlns:a16="http://schemas.microsoft.com/office/drawing/2014/main" id="{BEAD46C9-1303-46BE-B2D4-FF7F8CEE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821" y="181938"/>
            <a:ext cx="10798460" cy="864000"/>
          </a:xfrm>
        </p:spPr>
        <p:txBody>
          <a:bodyPr vert="horz"/>
          <a:lstStyle/>
          <a:p>
            <a:r>
              <a:rPr lang="de-DE" dirty="0"/>
              <a:t>Example Germany:</a:t>
            </a:r>
            <a:br>
              <a:rPr lang="de-DE" dirty="0"/>
            </a:br>
            <a:r>
              <a:rPr lang="de-DE" dirty="0"/>
              <a:t>Infraserv Höchst Group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D26E7F94-2BC7-47B1-A30E-21F16898FC7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74672" y="6617933"/>
            <a:ext cx="8640000" cy="108000"/>
          </a:xfrm>
        </p:spPr>
        <p:txBody>
          <a:bodyPr/>
          <a:lstStyle/>
          <a:p>
            <a:r>
              <a:rPr lang="en-US" dirty="0"/>
              <a:t>/// TNN /// Project Power NOW /// Example </a:t>
            </a:r>
            <a:r>
              <a:rPr lang="en-US" dirty="0" err="1"/>
              <a:t>Infraserv</a:t>
            </a:r>
            <a:r>
              <a:rPr lang="en-US" dirty="0"/>
              <a:t> Höchst Organization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FF14DB2-C9FC-1476-9E19-97D96674EFB9}"/>
              </a:ext>
            </a:extLst>
          </p:cNvPr>
          <p:cNvSpPr/>
          <p:nvPr/>
        </p:nvSpPr>
        <p:spPr>
          <a:xfrm>
            <a:off x="531365" y="1338731"/>
            <a:ext cx="11127682" cy="524944"/>
          </a:xfrm>
          <a:prstGeom prst="rect">
            <a:avLst/>
          </a:prstGeom>
          <a:solidFill>
            <a:srgbClr val="0061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Infraserv Höchst Group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8E2F67C4-F5BF-670C-3860-1F643679520D}"/>
              </a:ext>
            </a:extLst>
          </p:cNvPr>
          <p:cNvSpPr/>
          <p:nvPr/>
        </p:nvSpPr>
        <p:spPr>
          <a:xfrm>
            <a:off x="1997741" y="5053988"/>
            <a:ext cx="2050077" cy="13163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The </a:t>
            </a:r>
            <a:r>
              <a:rPr lang="en-US" sz="1000" spc="-20" dirty="0" err="1">
                <a:solidFill>
                  <a:schemeClr val="tx1"/>
                </a:solidFill>
              </a:rPr>
              <a:t>Infraserv</a:t>
            </a:r>
            <a:r>
              <a:rPr lang="en-US" sz="1000" spc="-20" dirty="0">
                <a:solidFill>
                  <a:schemeClr val="tx1"/>
                </a:solidFill>
              </a:rPr>
              <a:t> Höchst Group has around 2,800 employees and 205 vocational trainees.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In 2021, </a:t>
            </a:r>
            <a:r>
              <a:rPr lang="en-US" sz="1000" spc="-20" dirty="0" err="1">
                <a:solidFill>
                  <a:schemeClr val="tx1"/>
                </a:solidFill>
              </a:rPr>
              <a:t>Infraserv</a:t>
            </a:r>
            <a:r>
              <a:rPr lang="en-US" sz="1000" spc="-20" dirty="0">
                <a:solidFill>
                  <a:schemeClr val="tx1"/>
                </a:solidFill>
              </a:rPr>
              <a:t> Höchst and its subsidiaries generated approx. 1,1 billion Euro in revenues.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A66DAC0-B1A4-924E-F9AC-7E1737A087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895" y="2900141"/>
            <a:ext cx="5403375" cy="1906249"/>
          </a:xfrm>
          <a:prstGeom prst="rect">
            <a:avLst/>
          </a:prstGeom>
        </p:spPr>
      </p:pic>
      <p:sp>
        <p:nvSpPr>
          <p:cNvPr id="12" name="Rechteck 11">
            <a:extLst>
              <a:ext uri="{FF2B5EF4-FFF2-40B4-BE49-F238E27FC236}">
                <a16:creationId xmlns:a16="http://schemas.microsoft.com/office/drawing/2014/main" id="{7027B5F8-69D5-4C05-DED8-1A1F2BFAEB7E}"/>
              </a:ext>
            </a:extLst>
          </p:cNvPr>
          <p:cNvSpPr/>
          <p:nvPr/>
        </p:nvSpPr>
        <p:spPr>
          <a:xfrm>
            <a:off x="1997741" y="1998354"/>
            <a:ext cx="2055682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Divisions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6669428B-9498-8124-DD4A-10429B50FD4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0819" y="2900141"/>
            <a:ext cx="5608228" cy="3624552"/>
          </a:xfrm>
          <a:prstGeom prst="rect">
            <a:avLst/>
          </a:prstGeom>
        </p:spPr>
      </p:pic>
      <p:sp>
        <p:nvSpPr>
          <p:cNvPr id="23" name="Rechteck 22">
            <a:extLst>
              <a:ext uri="{FF2B5EF4-FFF2-40B4-BE49-F238E27FC236}">
                <a16:creationId xmlns:a16="http://schemas.microsoft.com/office/drawing/2014/main" id="{AD8978C3-4F94-6EF8-8B69-AB860D6116D7}"/>
              </a:ext>
            </a:extLst>
          </p:cNvPr>
          <p:cNvSpPr/>
          <p:nvPr/>
        </p:nvSpPr>
        <p:spPr>
          <a:xfrm>
            <a:off x="7827092" y="1998353"/>
            <a:ext cx="2055682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Subsidiaries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3DEDEAE-7C40-27FD-182F-5CBB32D3425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620697" y="434328"/>
            <a:ext cx="2038350" cy="70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692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>
            <a:extLst>
              <a:ext uri="{FF2B5EF4-FFF2-40B4-BE49-F238E27FC236}">
                <a16:creationId xmlns:a16="http://schemas.microsoft.com/office/drawing/2014/main" id="{E41F3D9F-07C1-4D90-A7C6-10CD226333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13" name="Object 12" hidden="1">
                        <a:extLst>
                          <a:ext uri="{FF2B5EF4-FFF2-40B4-BE49-F238E27FC236}">
                            <a16:creationId xmlns:a16="http://schemas.microsoft.com/office/drawing/2014/main" id="{E41F3D9F-07C1-4D90-A7C6-10CD226333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itel 2">
            <a:extLst>
              <a:ext uri="{FF2B5EF4-FFF2-40B4-BE49-F238E27FC236}">
                <a16:creationId xmlns:a16="http://schemas.microsoft.com/office/drawing/2014/main" id="{BEAD46C9-1303-46BE-B2D4-FF7F8CEE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821" y="181938"/>
            <a:ext cx="10798460" cy="864000"/>
          </a:xfrm>
        </p:spPr>
        <p:txBody>
          <a:bodyPr vert="horz"/>
          <a:lstStyle/>
          <a:p>
            <a:r>
              <a:rPr lang="de-DE" dirty="0"/>
              <a:t>Example Germany:</a:t>
            </a:r>
            <a:br>
              <a:rPr lang="de-DE" dirty="0"/>
            </a:br>
            <a:r>
              <a:rPr lang="en-US" dirty="0"/>
              <a:t>Currenta-Organization </a:t>
            </a:r>
            <a:r>
              <a:rPr lang="en-US" sz="1800" dirty="0"/>
              <a:t>as of January 2023</a:t>
            </a:r>
            <a:endParaRPr lang="de-DE" dirty="0"/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C31DE893-86B3-4364-A882-3348B363956E}"/>
              </a:ext>
            </a:extLst>
          </p:cNvPr>
          <p:cNvSpPr/>
          <p:nvPr/>
        </p:nvSpPr>
        <p:spPr>
          <a:xfrm>
            <a:off x="817654" y="1768194"/>
            <a:ext cx="2055682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Site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33A3ECDD-19F4-435F-881E-EC090550E955}"/>
              </a:ext>
            </a:extLst>
          </p:cNvPr>
          <p:cNvSpPr/>
          <p:nvPr/>
        </p:nvSpPr>
        <p:spPr>
          <a:xfrm>
            <a:off x="823259" y="2638269"/>
            <a:ext cx="2050077" cy="3028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Site security, fire safety, emergency services and environmental monitoring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Infrastructure: Roads, railway lines, port facilities, pipe bridges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Analytics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Industrial IT (Fiber optic cable)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Services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▪ Training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▪ Permits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▪ Building and land services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▪ Health protection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▪ Occupational safety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▪ Service Development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D26E7F94-2BC7-47B1-A30E-21F16898FC7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74672" y="6617933"/>
            <a:ext cx="8640000" cy="108000"/>
          </a:xfrm>
        </p:spPr>
        <p:txBody>
          <a:bodyPr/>
          <a:lstStyle/>
          <a:p>
            <a:r>
              <a:rPr lang="en-US" dirty="0"/>
              <a:t>/// TNN /// Project Power NOW /// Example Currenta Organization (2023)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7DE41A8B-C0D6-8E5F-138D-F9A447F03425}"/>
              </a:ext>
            </a:extLst>
          </p:cNvPr>
          <p:cNvSpPr/>
          <p:nvPr/>
        </p:nvSpPr>
        <p:spPr>
          <a:xfrm>
            <a:off x="3085654" y="1768194"/>
            <a:ext cx="2055682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Energy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F782CE5-E057-3D0A-F7E9-23489F94F0AD}"/>
              </a:ext>
            </a:extLst>
          </p:cNvPr>
          <p:cNvSpPr/>
          <p:nvPr/>
        </p:nvSpPr>
        <p:spPr>
          <a:xfrm>
            <a:off x="3085655" y="2638269"/>
            <a:ext cx="2050078" cy="3028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Electricity and steam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Compressed air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Provision of technical gases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Regulated Grids, Electric &amp; Gas Grids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Pipeline Networks</a:t>
            </a:r>
            <a:endParaRPr lang="de-DE" sz="10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de-DE" sz="10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de-DE" sz="10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de-DE" sz="1000" spc="-20" dirty="0">
              <a:solidFill>
                <a:schemeClr val="tx1"/>
              </a:solidFill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0C445FA3-4C04-27A8-9720-22D67FFD6657}"/>
              </a:ext>
            </a:extLst>
          </p:cNvPr>
          <p:cNvSpPr/>
          <p:nvPr/>
        </p:nvSpPr>
        <p:spPr>
          <a:xfrm>
            <a:off x="5349943" y="2620653"/>
            <a:ext cx="2059394" cy="30456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Wastewater discharge and treatment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Water supply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Refrigeration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Disposal of waste and waste air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Landfill sites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Collection centers for recyclable material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en-US" sz="10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en-US" sz="10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de-DE" sz="10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de-DE" sz="1000" spc="-20" dirty="0">
              <a:solidFill>
                <a:schemeClr val="tx1"/>
              </a:solidFill>
            </a:endParaRPr>
          </a:p>
          <a:p>
            <a:pPr marL="93663" lvl="2" fontAlgn="base">
              <a:spcBef>
                <a:spcPts val="300"/>
              </a:spcBef>
              <a:buClr>
                <a:schemeClr val="accent2"/>
              </a:buClr>
              <a:buSzPct val="100000"/>
              <a:defRPr/>
            </a:pPr>
            <a:endParaRPr lang="de-DE" sz="1000" spc="-20" dirty="0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1400701-64A9-FB7B-54B1-38C928771E28}"/>
              </a:ext>
            </a:extLst>
          </p:cNvPr>
          <p:cNvSpPr/>
          <p:nvPr/>
        </p:nvSpPr>
        <p:spPr>
          <a:xfrm>
            <a:off x="823259" y="5876223"/>
            <a:ext cx="11135331" cy="430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algn="ctr"/>
            <a:r>
              <a:rPr lang="en-US" sz="1200"/>
              <a:t>Group Functions (Finance, Controlling, HR, Communications, Procurement, IT, …)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9DF62C9-BE57-4D3B-8C29-60008771A4BF}"/>
              </a:ext>
            </a:extLst>
          </p:cNvPr>
          <p:cNvSpPr/>
          <p:nvPr/>
        </p:nvSpPr>
        <p:spPr>
          <a:xfrm>
            <a:off x="5353654" y="1756521"/>
            <a:ext cx="2055682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en-US" sz="1200" b="1">
                <a:solidFill>
                  <a:schemeClr val="bg1"/>
                </a:solidFill>
              </a:rPr>
              <a:t>Circularity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88C064E9-D869-2224-64AA-375B3AB033BE}"/>
              </a:ext>
            </a:extLst>
          </p:cNvPr>
          <p:cNvSpPr/>
          <p:nvPr/>
        </p:nvSpPr>
        <p:spPr>
          <a:xfrm>
            <a:off x="7621654" y="1753349"/>
            <a:ext cx="2055682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Logistics</a:t>
            </a:r>
          </a:p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Chemion GmbH</a:t>
            </a: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9A7FB9E0-1F55-6986-691B-1568AE8566A3}"/>
              </a:ext>
            </a:extLst>
          </p:cNvPr>
          <p:cNvSpPr/>
          <p:nvPr/>
        </p:nvSpPr>
        <p:spPr>
          <a:xfrm>
            <a:off x="9889654" y="1753349"/>
            <a:ext cx="2055682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Maintenance</a:t>
            </a:r>
          </a:p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Tectrion GmbH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9E59F91-3801-0E92-2024-A6533795EA18}"/>
              </a:ext>
            </a:extLst>
          </p:cNvPr>
          <p:cNvSpPr/>
          <p:nvPr/>
        </p:nvSpPr>
        <p:spPr>
          <a:xfrm>
            <a:off x="7621654" y="2620652"/>
            <a:ext cx="2059394" cy="30456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Rail Logistics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Container Logistics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Freight Forwarding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Port Logistics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Logistics Services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Production Logistics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General-Cargo Logistics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en-US" sz="10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en-US" sz="10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en-US" sz="10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en-US" sz="1000" spc="-20" dirty="0">
              <a:solidFill>
                <a:schemeClr val="tx1"/>
              </a:solidFill>
            </a:endParaRPr>
          </a:p>
          <a:p>
            <a:pPr marL="93663" lvl="2" fontAlgn="base">
              <a:spcBef>
                <a:spcPts val="300"/>
              </a:spcBef>
              <a:buClr>
                <a:schemeClr val="accent2"/>
              </a:buClr>
              <a:buSzPct val="100000"/>
              <a:defRPr/>
            </a:pPr>
            <a:endParaRPr lang="de-DE" sz="1000" spc="-20" dirty="0">
              <a:solidFill>
                <a:schemeClr val="tx1"/>
              </a:solidFill>
            </a:endParaRP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40A8EAE9-8321-F5C7-28A0-E301B1365EE9}"/>
              </a:ext>
            </a:extLst>
          </p:cNvPr>
          <p:cNvSpPr/>
          <p:nvPr/>
        </p:nvSpPr>
        <p:spPr>
          <a:xfrm>
            <a:off x="9899196" y="2620651"/>
            <a:ext cx="2059394" cy="30456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Operational maintenance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Maintenance of machines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Technical facility management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Engineering services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Consulting services for innovative maintenance solutions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Electrical engineering/installations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Welding and testing technology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Measurement and calibration services</a:t>
            </a: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FF14DB2-C9FC-1476-9E19-97D96674EFB9}"/>
              </a:ext>
            </a:extLst>
          </p:cNvPr>
          <p:cNvSpPr/>
          <p:nvPr/>
        </p:nvSpPr>
        <p:spPr>
          <a:xfrm>
            <a:off x="817654" y="1183966"/>
            <a:ext cx="11127682" cy="410597"/>
          </a:xfrm>
          <a:prstGeom prst="rect">
            <a:avLst/>
          </a:prstGeom>
          <a:solidFill>
            <a:srgbClr val="0061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CURRENTA Board of Management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02B7519-994E-5877-A4BB-C6D25E0161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005965" y="390100"/>
            <a:ext cx="1952625" cy="44767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CD2F4F59-5A24-803B-5007-0190BD5BD5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88217" y="5255511"/>
            <a:ext cx="1692064" cy="309053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3B4D1D96-D337-3101-B0F9-50985B975A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8234" y="5130063"/>
            <a:ext cx="1692064" cy="468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000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>
            <a:extLst>
              <a:ext uri="{FF2B5EF4-FFF2-40B4-BE49-F238E27FC236}">
                <a16:creationId xmlns:a16="http://schemas.microsoft.com/office/drawing/2014/main" id="{E41F3D9F-07C1-4D90-A7C6-10CD226333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13" name="Object 12" hidden="1">
                        <a:extLst>
                          <a:ext uri="{FF2B5EF4-FFF2-40B4-BE49-F238E27FC236}">
                            <a16:creationId xmlns:a16="http://schemas.microsoft.com/office/drawing/2014/main" id="{E41F3D9F-07C1-4D90-A7C6-10CD226333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itel 2">
            <a:extLst>
              <a:ext uri="{FF2B5EF4-FFF2-40B4-BE49-F238E27FC236}">
                <a16:creationId xmlns:a16="http://schemas.microsoft.com/office/drawing/2014/main" id="{BEAD46C9-1303-46BE-B2D4-FF7F8CEE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821" y="181938"/>
            <a:ext cx="10798460" cy="864000"/>
          </a:xfrm>
        </p:spPr>
        <p:txBody>
          <a:bodyPr vert="horz"/>
          <a:lstStyle/>
          <a:p>
            <a:r>
              <a:rPr lang="de-DE" dirty="0"/>
              <a:t>Example Germany:</a:t>
            </a:r>
            <a:br>
              <a:rPr lang="de-DE" dirty="0"/>
            </a:br>
            <a:r>
              <a:rPr lang="de-DE" dirty="0"/>
              <a:t>Evonik Technology and Infrastructure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D26E7F94-2BC7-47B1-A30E-21F16898FC7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74672" y="6617933"/>
            <a:ext cx="8640000" cy="108000"/>
          </a:xfrm>
        </p:spPr>
        <p:txBody>
          <a:bodyPr/>
          <a:lstStyle/>
          <a:p>
            <a:r>
              <a:rPr lang="en-US" dirty="0"/>
              <a:t>/// TNN /// Project Power NOW /// Evonik Division „Technology &amp; Infrastructure“ Business Lines</a:t>
            </a:r>
          </a:p>
          <a:p>
            <a:endParaRPr lang="en-US" dirty="0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FF14DB2-C9FC-1476-9E19-97D96674EFB9}"/>
              </a:ext>
            </a:extLst>
          </p:cNvPr>
          <p:cNvSpPr/>
          <p:nvPr/>
        </p:nvSpPr>
        <p:spPr>
          <a:xfrm>
            <a:off x="531365" y="1338731"/>
            <a:ext cx="11029519" cy="524944"/>
          </a:xfrm>
          <a:prstGeom prst="rect">
            <a:avLst/>
          </a:prstGeom>
          <a:solidFill>
            <a:srgbClr val="0061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sz="1200" b="1" dirty="0">
                <a:solidFill>
                  <a:schemeClr val="bg1"/>
                </a:solidFill>
              </a:rPr>
              <a:t>Evonik Division „Technology &amp; Infrastructure“ Business Lines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5A286158-B69C-FEA2-088C-1138BAF360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169" y="2007901"/>
            <a:ext cx="3506171" cy="1105153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8F4559A0-3C75-36AA-B57F-E7C76C2349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169" y="3486074"/>
            <a:ext cx="3594192" cy="1110043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2BFCE0CB-1BC5-171C-B2D0-D3ECF3144D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4266" y="5082307"/>
            <a:ext cx="3452380" cy="1100263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497C4986-24E5-8891-D5A3-5E0DA616B8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84266" y="2058316"/>
            <a:ext cx="3584412" cy="1100263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:a16="http://schemas.microsoft.com/office/drawing/2014/main" id="{42ED84EA-4777-9CEE-0F7B-0EF93575AC0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84266" y="3495853"/>
            <a:ext cx="3496391" cy="1090483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:a16="http://schemas.microsoft.com/office/drawing/2014/main" id="{70186B04-32F9-AE1D-3CF4-6E029A2C0D6A}"/>
              </a:ext>
            </a:extLst>
          </p:cNvPr>
          <p:cNvSpPr/>
          <p:nvPr/>
        </p:nvSpPr>
        <p:spPr>
          <a:xfrm>
            <a:off x="2421735" y="2149441"/>
            <a:ext cx="3584412" cy="11078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Provision of electricity and gases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Supply of process steam, cold, heat, water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Disposal of waste, wastewater, exhaust gases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F80BDDF5-BD97-268F-808C-CDF6BBD217C7}"/>
              </a:ext>
            </a:extLst>
          </p:cNvPr>
          <p:cNvSpPr/>
          <p:nvPr/>
        </p:nvSpPr>
        <p:spPr>
          <a:xfrm>
            <a:off x="2421735" y="3605055"/>
            <a:ext cx="3584412" cy="20237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Ensuring the availability of production plants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Development of maintenance strategies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Maintenance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Calibration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Assembly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Inspection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Revision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Rapid elimination of malfunctions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Development, planning and construction of pilot and test plants and special devices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11DFB3AB-735E-3E9C-5832-2950B8B093E6}"/>
              </a:ext>
            </a:extLst>
          </p:cNvPr>
          <p:cNvSpPr/>
          <p:nvPr/>
        </p:nvSpPr>
        <p:spPr>
          <a:xfrm>
            <a:off x="7981362" y="5205067"/>
            <a:ext cx="3584412" cy="123374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Development of new processes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Optimization of existing processes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Worldwide construction of chemical plants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Individual technology consultancy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Recruiting and development of engineers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Cooperation with universities</a:t>
            </a:r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53B2DAC5-27A4-E710-F422-9A8ADEA5EA45}"/>
              </a:ext>
            </a:extLst>
          </p:cNvPr>
          <p:cNvSpPr/>
          <p:nvPr/>
        </p:nvSpPr>
        <p:spPr>
          <a:xfrm>
            <a:off x="7976472" y="2192189"/>
            <a:ext cx="3584412" cy="11078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Storage facilities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Factory railway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Transmission Networks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Port operations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Forwarding Services</a:t>
            </a:r>
          </a:p>
        </p:txBody>
      </p:sp>
      <p:sp>
        <p:nvSpPr>
          <p:cNvPr id="25" name="Rechteck 24">
            <a:extLst>
              <a:ext uri="{FF2B5EF4-FFF2-40B4-BE49-F238E27FC236}">
                <a16:creationId xmlns:a16="http://schemas.microsoft.com/office/drawing/2014/main" id="{B53FAC65-0EFB-86D2-7390-F22934090131}"/>
              </a:ext>
            </a:extLst>
          </p:cNvPr>
          <p:cNvSpPr/>
          <p:nvPr/>
        </p:nvSpPr>
        <p:spPr>
          <a:xfrm>
            <a:off x="7976472" y="3604431"/>
            <a:ext cx="3584412" cy="136470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Health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Safety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Work and occupational safety and health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Managing authorities and Events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Facility Management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10"/>
              </a:buBlip>
              <a:defRPr/>
            </a:pPr>
            <a:r>
              <a:rPr lang="en-US" sz="1000" spc="-20" dirty="0">
                <a:solidFill>
                  <a:schemeClr val="tx1"/>
                </a:solidFill>
              </a:rPr>
              <a:t>Catering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97389EFE-FB29-16F0-27FF-A0A3026B470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263921" y="419187"/>
            <a:ext cx="2296963" cy="628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774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>
            <a:extLst>
              <a:ext uri="{FF2B5EF4-FFF2-40B4-BE49-F238E27FC236}">
                <a16:creationId xmlns:a16="http://schemas.microsoft.com/office/drawing/2014/main" id="{E41F3D9F-07C1-4D90-A7C6-10CD2263330A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73" imgH="473" progId="TCLayout.ActiveDocument.1">
                  <p:embed/>
                </p:oleObj>
              </mc:Choice>
              <mc:Fallback>
                <p:oleObj name="think-cell Slide" r:id="rId3" imgW="473" imgH="473" progId="TCLayout.ActiveDocument.1">
                  <p:embed/>
                  <p:pic>
                    <p:nvPicPr>
                      <p:cNvPr id="13" name="Object 12" hidden="1">
                        <a:extLst>
                          <a:ext uri="{FF2B5EF4-FFF2-40B4-BE49-F238E27FC236}">
                            <a16:creationId xmlns:a16="http://schemas.microsoft.com/office/drawing/2014/main" id="{E41F3D9F-07C1-4D90-A7C6-10CD226333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itel 2">
            <a:extLst>
              <a:ext uri="{FF2B5EF4-FFF2-40B4-BE49-F238E27FC236}">
                <a16:creationId xmlns:a16="http://schemas.microsoft.com/office/drawing/2014/main" id="{BEAD46C9-1303-46BE-B2D4-FF7F8CEE2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821" y="181938"/>
            <a:ext cx="10798460" cy="864000"/>
          </a:xfrm>
        </p:spPr>
        <p:txBody>
          <a:bodyPr vert="horz"/>
          <a:lstStyle/>
          <a:p>
            <a:r>
              <a:rPr lang="de-DE" dirty="0"/>
              <a:t>Example Germany:</a:t>
            </a:r>
            <a:br>
              <a:rPr lang="de-DE" dirty="0"/>
            </a:br>
            <a:r>
              <a:rPr lang="en-US" dirty="0"/>
              <a:t>Pharmaserv-Organization</a:t>
            </a:r>
            <a:endParaRPr lang="de-DE" dirty="0"/>
          </a:p>
        </p:txBody>
      </p:sp>
      <p:sp>
        <p:nvSpPr>
          <p:cNvPr id="52" name="Rechteck 51">
            <a:extLst>
              <a:ext uri="{FF2B5EF4-FFF2-40B4-BE49-F238E27FC236}">
                <a16:creationId xmlns:a16="http://schemas.microsoft.com/office/drawing/2014/main" id="{C31DE893-86B3-4364-A882-3348B363956E}"/>
              </a:ext>
            </a:extLst>
          </p:cNvPr>
          <p:cNvSpPr/>
          <p:nvPr/>
        </p:nvSpPr>
        <p:spPr>
          <a:xfrm>
            <a:off x="969066" y="1768194"/>
            <a:ext cx="2722961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b="1" dirty="0">
                <a:solidFill>
                  <a:schemeClr val="bg1"/>
                </a:solidFill>
              </a:rPr>
              <a:t>Site Management</a:t>
            </a:r>
          </a:p>
        </p:txBody>
      </p:sp>
      <p:sp>
        <p:nvSpPr>
          <p:cNvPr id="55" name="Rechteck 54">
            <a:extLst>
              <a:ext uri="{FF2B5EF4-FFF2-40B4-BE49-F238E27FC236}">
                <a16:creationId xmlns:a16="http://schemas.microsoft.com/office/drawing/2014/main" id="{33A3ECDD-19F4-435F-881E-EC090550E955}"/>
              </a:ext>
            </a:extLst>
          </p:cNvPr>
          <p:cNvSpPr/>
          <p:nvPr/>
        </p:nvSpPr>
        <p:spPr>
          <a:xfrm>
            <a:off x="974672" y="2638269"/>
            <a:ext cx="2715537" cy="3028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Facilities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Utilities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IT Solutions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Site Services</a:t>
            </a:r>
          </a:p>
          <a:p>
            <a:pPr marL="728663" lvl="3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health and safety, </a:t>
            </a:r>
          </a:p>
          <a:p>
            <a:pPr marL="728663" lvl="3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waste disposal, </a:t>
            </a:r>
          </a:p>
          <a:p>
            <a:pPr marL="728663" lvl="3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catering, </a:t>
            </a:r>
          </a:p>
          <a:p>
            <a:pPr marL="728663" lvl="3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environmental protection</a:t>
            </a:r>
          </a:p>
          <a:p>
            <a:pPr marL="728663" lvl="3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mobility</a:t>
            </a:r>
          </a:p>
        </p:txBody>
      </p:sp>
      <p:sp>
        <p:nvSpPr>
          <p:cNvPr id="14" name="Footer Placeholder 3">
            <a:extLst>
              <a:ext uri="{FF2B5EF4-FFF2-40B4-BE49-F238E27FC236}">
                <a16:creationId xmlns:a16="http://schemas.microsoft.com/office/drawing/2014/main" id="{D26E7F94-2BC7-47B1-A30E-21F16898FC72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974672" y="6617933"/>
            <a:ext cx="8640000" cy="108000"/>
          </a:xfrm>
        </p:spPr>
        <p:txBody>
          <a:bodyPr/>
          <a:lstStyle/>
          <a:p>
            <a:r>
              <a:rPr lang="en-US" dirty="0"/>
              <a:t>/// TNN /// Project Power NOW /// Example Pharmaserv Organization</a:t>
            </a:r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7DE41A8B-C0D6-8E5F-138D-F9A447F03425}"/>
              </a:ext>
            </a:extLst>
          </p:cNvPr>
          <p:cNvSpPr/>
          <p:nvPr/>
        </p:nvSpPr>
        <p:spPr>
          <a:xfrm>
            <a:off x="4977412" y="1768194"/>
            <a:ext cx="2722961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b="1" dirty="0">
                <a:solidFill>
                  <a:schemeClr val="bg1"/>
                </a:solidFill>
              </a:rPr>
              <a:t>Technics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F782CE5-E057-3D0A-F7E9-23489F94F0AD}"/>
              </a:ext>
            </a:extLst>
          </p:cNvPr>
          <p:cNvSpPr/>
          <p:nvPr/>
        </p:nvSpPr>
        <p:spPr>
          <a:xfrm>
            <a:off x="4980215" y="2638269"/>
            <a:ext cx="2715538" cy="3028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Innovation Engineering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Project Engineering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Module and Type Qualification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Equipment Asset Services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en-US" sz="12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en-US" sz="1200" spc="-20" dirty="0">
              <a:solidFill>
                <a:schemeClr val="tx1"/>
              </a:solidFill>
            </a:endParaRP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endParaRPr lang="de-DE" sz="1200" spc="-20" dirty="0">
              <a:solidFill>
                <a:schemeClr val="tx1"/>
              </a:solidFill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91400701-64A9-FB7B-54B1-38C928771E28}"/>
              </a:ext>
            </a:extLst>
          </p:cNvPr>
          <p:cNvSpPr/>
          <p:nvPr/>
        </p:nvSpPr>
        <p:spPr>
          <a:xfrm>
            <a:off x="823259" y="5876223"/>
            <a:ext cx="11135331" cy="43005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lvl="2" algn="ctr"/>
            <a:r>
              <a:rPr lang="de-DE" sz="1200" dirty="0"/>
              <a:t>Group Functions (Finance, Controlling, HR, Communications, </a:t>
            </a:r>
            <a:r>
              <a:rPr lang="de-DE" sz="1200" dirty="0" err="1"/>
              <a:t>Procurement</a:t>
            </a:r>
            <a:r>
              <a:rPr lang="de-DE" sz="1200" dirty="0"/>
              <a:t>, IT, …)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88C064E9-D869-2224-64AA-375B3AB033BE}"/>
              </a:ext>
            </a:extLst>
          </p:cNvPr>
          <p:cNvSpPr/>
          <p:nvPr/>
        </p:nvSpPr>
        <p:spPr>
          <a:xfrm>
            <a:off x="8985758" y="1768194"/>
            <a:ext cx="2722961" cy="6541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b="1" dirty="0">
                <a:solidFill>
                  <a:schemeClr val="bg1"/>
                </a:solidFill>
              </a:rPr>
              <a:t>Logistics</a:t>
            </a: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09E59F91-3801-0E92-2024-A6533795EA18}"/>
              </a:ext>
            </a:extLst>
          </p:cNvPr>
          <p:cNvSpPr/>
          <p:nvPr/>
        </p:nvSpPr>
        <p:spPr>
          <a:xfrm>
            <a:off x="8985759" y="2635497"/>
            <a:ext cx="2727878" cy="304562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t"/>
          <a:lstStyle/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Pharmaceutical Storage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Transport Logistics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Production Supply</a:t>
            </a:r>
          </a:p>
          <a:p>
            <a:pPr marL="271463" lvl="2" indent="-177800" fontAlgn="base">
              <a:spcBef>
                <a:spcPts val="300"/>
              </a:spcBef>
              <a:buClr>
                <a:schemeClr val="accent2"/>
              </a:buClr>
              <a:buSzPct val="100000"/>
              <a:buBlip>
                <a:blip r:embed="rId5"/>
              </a:buBlip>
              <a:defRPr/>
            </a:pPr>
            <a:r>
              <a:rPr lang="en-US" sz="1200" spc="-20" dirty="0">
                <a:solidFill>
                  <a:schemeClr val="tx1"/>
                </a:solidFill>
              </a:rPr>
              <a:t>Pharmaserv Shop</a:t>
            </a:r>
          </a:p>
          <a:p>
            <a:pPr marL="93663" lvl="2" fontAlgn="base">
              <a:spcBef>
                <a:spcPts val="300"/>
              </a:spcBef>
              <a:buClr>
                <a:schemeClr val="accent2"/>
              </a:buClr>
              <a:buSzPct val="100000"/>
              <a:defRPr/>
            </a:pPr>
            <a:endParaRPr lang="de-DE" sz="1200" spc="-20" dirty="0">
              <a:solidFill>
                <a:schemeClr val="tx1"/>
              </a:solidFill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DFF14DB2-C9FC-1476-9E19-97D96674EFB9}"/>
              </a:ext>
            </a:extLst>
          </p:cNvPr>
          <p:cNvSpPr/>
          <p:nvPr/>
        </p:nvSpPr>
        <p:spPr>
          <a:xfrm>
            <a:off x="817654" y="1183966"/>
            <a:ext cx="11127682" cy="410597"/>
          </a:xfrm>
          <a:prstGeom prst="rect">
            <a:avLst/>
          </a:prstGeom>
          <a:solidFill>
            <a:srgbClr val="00617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de-DE" b="1" dirty="0">
                <a:solidFill>
                  <a:schemeClr val="bg1"/>
                </a:solidFill>
              </a:rPr>
              <a:t>Pharmaserv Managing Directors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7545014-94AA-9F07-A674-EC83ACA97D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5011" y="253182"/>
            <a:ext cx="2600325" cy="61912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82AACA5A-EE97-F73B-53E9-1AFF02E35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48706" y="4662071"/>
            <a:ext cx="1597064" cy="49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0514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HANGETRACKING" val="true"/>
  <p:tag name="UNDO_REDO_REVISION" val="4414"/>
  <p:tag name="THINKCELLPRESENTATIONDONOTDELETE" val="&lt;?xml version=&quot;1.0&quot; encoding=&quot;UTF-16&quot; standalone=&quot;yes&quot;?&gt;&lt;root reqver=&quot;27037&quot;&gt;&lt;version val=&quot;32506&quot;/&gt;&lt;CPresentation id=&quot;1&quot;&gt;&lt;m_precDefaultNumber&gt;&lt;m_yearfmt&gt;&lt;begin val=&quot;0&quot;/&gt;&lt;end val=&quot;4&quot;/&gt;&lt;/m_yearfmt&gt;&lt;/m_precDefaultNumber&gt;&lt;m_precDefaultPercent&gt;&lt;m_yearfmt&gt;&lt;begin val=&quot;0&quot;/&gt;&lt;end val=&quot;4&quot;/&gt;&lt;/m_yearfmt&gt;&lt;/m_precDefaultPercent&gt;&lt;m_precDefaultDate&gt;&lt;m_bNumberIsYear val=&quot;0&quot;/&gt;&lt;m_strFormatTime&gt;%d/%m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4&lt;/m_strFormatTime&gt;&lt;m_yearfmt&gt;&lt;begin val=&quot;0&quot;/&gt;&lt;end val=&quot;4&quot;/&gt;&lt;/m_yearfmt&gt;&lt;/m_precDefaultWeek&gt;&lt;m_precDefaultMonth&gt;&lt;m_bNumberIsYear val=&quot;0&quot;/&gt;&lt;m_strFormatTime&gt;%B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0&quot;/&gt;&lt;/m_mruColor&gt;&lt;m_eweekdayFirstOfWeek val=&quot;2&quot;/&gt;&lt;m_eweekdayFirstOfWorkweek val=&quot;2&quot;/&gt;&lt;m_eweekdayFirstOfWeekend val=&quot;7&quot;/&gt;&lt;/CPresentation&gt;&lt;/root&gt;"/>
  <p:tag name="EMPOWERCHARTSPROPERTIES_B_0" val="AAAAAAH//////////wEAAAAAAAAAAAAAACoqIFRoaXMgaXMgYSBMaXRlREIgZmlsZSAqKgcE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gAAAAAAAAAFAAAACQAAAF9pZD0kLl9pZAEDAAAAAAADAAAAAQADAAAAIwAAAENvbWJpSW5kZXg9JC5OYW1lICsgJ18nICsgJC5WZXJzaW9uAQQAAAAAAAQAAAABAAQ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EBAQEBAQEBAQEBAQEBAQIAAAAAAAAAAwAAAAMAAAAA/////wQASwwAAAAAAAAAAAAAIAD///////////////8AAAD////////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QAAAACABAAC4z6T2J1VglPoVJB1PsENNUFAAAAAAADAAAAAAADAAAAAwADAAEA////////BAAAAAMAEAALCSlhxTyBbEOMuxV4oqYSOwUAAAABAAMAAAACAAMAAAA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DAAAAAP////8EACwMAAAAAAAAAAAAACAB////////////////AAAA////////////////BA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QAgAf///////////////wAADv///////wQ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IAAQEDAAAAAgD///////8aAAZMaW5rZWRTaGFwZXNEYXRhUHJvcGVydHlfMAUAAAAAAAQAAAADAAQAAAABAAMAAQEDAAAAAwD///////8lAAZMaW5rZWRTaGFwZVByZXNlbnRhdGlvblNldHRpbmdzRGF0YV8wBQAAAAEABAAAAAAABA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BAAAAAD/////AgCODgAAAAAAAAAAAAD/////gwCDAAAABV9pZAAQAAAABIz6T2J1VglPoVJB1PsENNUDRGF0YQAbAAAABExpbmtlZFNoYXBlRGF0YQAFAAAAAAACTmFtZQAZAAAATGlua2VkU2hhcGVzRGF0YVByb3BlcnR5ABBWZXJzaW9uAAAAAAAJTGFzdFdyaXRlAFZXOE59AQAAAAEA/////8YAxgAAAAVfaWQAEAAAAAQJKWHFPIFsQ4y7FXiiphI7A0RhdGEAUwAAAAhQcmVzZW50YXRpb25TY2FubmVkRm9yTGlua2VkU2hhcGVzAAECTnVtYmVyRm9ybWF0U2VwYXJhdG9yTW9kZQAKAAAAQXV0b21hdGljAAACTmFtZQAkAAAATGlua2VkU2hhcGVQcmVzZW50YXRpb25TZXR0aW5nc0RhdGEAEFZlcnNpb24AAAAAAAlMYXN0V3JpdGUAhlc4Tn0B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B_LENGTH" val="24576"/>
  <p:tag name="CUSTOMLAYOUT" val="F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HDS" val="True"/>
  <p:tag name="MIO_SKIPVERSION" val="01.01.0001 00:00:00"/>
  <p:tag name="MIO_EKGUID" val="74d46d07-b70c-4515-84c4-8e2a57d23fd7"/>
  <p:tag name="MIO_UPDATE" val="True"/>
  <p:tag name="MIO_VERSION" val="09.10.2018 15:23:11"/>
  <p:tag name="MIO_DBID" val="8E7267AE-489F-4B02-8040-8A98451BF141"/>
  <p:tag name="MIO_LASTDOWNLOADED" val="23.10.2018 13:31:23"/>
  <p:tag name="MIO_OBJECTNAME" val="BC Master Bayer AG 16:9 "/>
  <p:tag name="MIO_CDID" val="11a17296-1e02-4f0e-a486-9050c98e6344"/>
  <p:tag name="MIO_FALLBACK_LAYOUT" val="4"/>
  <p:tag name="MIO_SHOW_DATE" val="False"/>
  <p:tag name="MIO_SHOW_FOOTER" val="True"/>
  <p:tag name="MIO_SHOW_PAGENUMBER" val="True"/>
  <p:tag name="MIO_AVOID_BLANK_LAYOUT" val="True"/>
  <p:tag name="MIO_CD_LAYOUT_VALID_AREA" val="False"/>
  <p:tag name="MIO_NUMBER_OF_VALID_LAYOUTS" val="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FALLBACK_LAYOUT" val="3"/>
  <p:tag name="MIO_SHOW_DATE" val="False"/>
  <p:tag name="MIO_SHOW_FOOTER" val="True"/>
  <p:tag name="MIO_SHOW_PAGENUMBER" val="True"/>
  <p:tag name="MIO_AVOID_BLANK_LAYOUT" val="True"/>
  <p:tag name="MIO_CD_LAYOUT_VALID_AREA" val="False"/>
  <p:tag name="MIO_NUMBER_OF_VALID_LAYOUTS" val="26"/>
  <p:tag name="MIO_HDS" val="True"/>
  <p:tag name="MIO_SKIPVERSION" val="01.01.0001 00:00:00"/>
  <p:tag name="MIO_EKGUID" val="fa404a9b-63f6-4907-8d05-9e416528e25b"/>
  <p:tag name="MIO_UPDATE" val="True"/>
  <p:tag name="MIO_VERSION" val="22.07.2020 13:48:32"/>
  <p:tag name="MIO_DBID" val="8E7267AE-489F-4B02-8040-8A98451BF141"/>
  <p:tag name="MIO_LASTDOWNLOADED" val="14.12.2020 09:59:41"/>
  <p:tag name="MIO_OBJECTNAME" val="SBC Master Bayer AG 16:9 Update 2020"/>
  <p:tag name="MIO_CDID" val="11a17296-1e02-4f0e-a486-9050c98e634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AYOUT_VALID_AREA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IO_CD_LOGO_PROTECTION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o4sUyP5RKaMWJ_tTNd8mA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VDS_CALC" val="2 min - title slid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PR_BAG_PPT-master_16-9">
  <a:themeElements>
    <a:clrScheme name="Bayer 2017">
      <a:dk1>
        <a:srgbClr val="000000"/>
      </a:dk1>
      <a:lt1>
        <a:srgbClr val="FFFFFF"/>
      </a:lt1>
      <a:dk2>
        <a:srgbClr val="FF3162"/>
      </a:dk2>
      <a:lt2>
        <a:srgbClr val="624963"/>
      </a:lt2>
      <a:accent1>
        <a:srgbClr val="10384F"/>
      </a:accent1>
      <a:accent2>
        <a:srgbClr val="00BCFF"/>
      </a:accent2>
      <a:accent3>
        <a:srgbClr val="004422"/>
      </a:accent3>
      <a:accent4>
        <a:srgbClr val="89D329"/>
      </a:accent4>
      <a:accent5>
        <a:srgbClr val="443247"/>
      </a:accent5>
      <a:accent6>
        <a:srgbClr val="D30F4B"/>
      </a:accent6>
      <a:hlink>
        <a:srgbClr val="00BCFF"/>
      </a:hlink>
      <a:folHlink>
        <a:srgbClr val="89D329"/>
      </a:folHlink>
    </a:clrScheme>
    <a:fontScheme name="Arial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gray"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gray">
        <a:ln w="635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 bwMode="gray">
        <a:noFill/>
      </a:spPr>
      <a:bodyPr wrap="square" lIns="0" tIns="72000" rIns="0" bIns="72000" rtlCol="0">
        <a:noAutofit/>
      </a:bodyPr>
      <a:lstStyle>
        <a:defPPr algn="l">
          <a:lnSpc>
            <a:spcPct val="100000"/>
          </a:lnSpc>
          <a:spcBef>
            <a:spcPts val="400"/>
          </a:spcBef>
          <a:defRPr sz="1400" dirty="0" err="1" smtClean="0">
            <a:solidFill>
              <a:schemeClr val="accent1"/>
            </a:solidFill>
          </a:defRPr>
        </a:defPPr>
      </a:lstStyle>
    </a:txDef>
  </a:objectDefaults>
  <a:extraClrSchemeLst/>
  <a:custClrLst>
    <a:custClr name="Raspberry">
      <a:srgbClr val="D30F4B"/>
    </a:custClr>
    <a:custClr name="Fuchsia">
      <a:srgbClr val="FF3162"/>
    </a:custClr>
    <a:custClr name="DarkPurple">
      <a:srgbClr val="443247"/>
    </a:custClr>
    <a:custClr name="MidPurple">
      <a:srgbClr val="624963"/>
    </a:custClr>
    <a:custClr name="DarkBlue">
      <a:srgbClr val="10384F"/>
    </a:custClr>
    <a:custClr name="MidBlue">
      <a:srgbClr val="00617F"/>
    </a:custClr>
    <a:custClr name="Blue">
      <a:srgbClr val="0091DF"/>
    </a:custClr>
    <a:custClr name="BrightBlue">
      <a:srgbClr val="00BCFF"/>
    </a:custClr>
    <a:custClr name="DarkGreen">
      <a:srgbClr val="004422"/>
    </a:custClr>
    <a:custClr name="MidGreen">
      <a:srgbClr val="2B6636"/>
    </a:custClr>
    <a:custClr name="Green">
      <a:srgbClr val="66B512"/>
    </a:custClr>
    <a:custClr name="BrightGreen">
      <a:srgbClr val="89D329"/>
    </a:custClr>
    <a:custClr name="TrafficLightRed">
      <a:srgbClr val="CC0000"/>
    </a:custClr>
    <a:custClr name="TrafficLightYellow">
      <a:srgbClr val="FFCC00"/>
    </a:custClr>
    <a:custClr name="TrafficLightGreen">
      <a:srgbClr val="66B512"/>
    </a:custClr>
  </a:custClrLst>
</a:theme>
</file>

<file path=ppt/theme/theme2.xml><?xml version="1.0" encoding="utf-8"?>
<a:theme xmlns:a="http://schemas.openxmlformats.org/drawingml/2006/main" name="Office Theme">
  <a:themeElements>
    <a:clrScheme name="Bayer 2017">
      <a:dk1>
        <a:srgbClr val="000000"/>
      </a:dk1>
      <a:lt1>
        <a:srgbClr val="FFFFFF"/>
      </a:lt1>
      <a:dk2>
        <a:srgbClr val="FF3162"/>
      </a:dk2>
      <a:lt2>
        <a:srgbClr val="624963"/>
      </a:lt2>
      <a:accent1>
        <a:srgbClr val="10384F"/>
      </a:accent1>
      <a:accent2>
        <a:srgbClr val="00BCFF"/>
      </a:accent2>
      <a:accent3>
        <a:srgbClr val="004422"/>
      </a:accent3>
      <a:accent4>
        <a:srgbClr val="89D329"/>
      </a:accent4>
      <a:accent5>
        <a:srgbClr val="443247"/>
      </a:accent5>
      <a:accent6>
        <a:srgbClr val="D30F4B"/>
      </a:accent6>
      <a:hlink>
        <a:srgbClr val="00BCFF"/>
      </a:hlink>
      <a:folHlink>
        <a:srgbClr val="89D329"/>
      </a:folHlink>
    </a:clrScheme>
    <a:fontScheme name="Arial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yer 2017">
      <a:dk1>
        <a:srgbClr val="000000"/>
      </a:dk1>
      <a:lt1>
        <a:srgbClr val="FFFFFF"/>
      </a:lt1>
      <a:dk2>
        <a:srgbClr val="FF3162"/>
      </a:dk2>
      <a:lt2>
        <a:srgbClr val="624963"/>
      </a:lt2>
      <a:accent1>
        <a:srgbClr val="10384F"/>
      </a:accent1>
      <a:accent2>
        <a:srgbClr val="00BCFF"/>
      </a:accent2>
      <a:accent3>
        <a:srgbClr val="004422"/>
      </a:accent3>
      <a:accent4>
        <a:srgbClr val="89D329"/>
      </a:accent4>
      <a:accent5>
        <a:srgbClr val="443247"/>
      </a:accent5>
      <a:accent6>
        <a:srgbClr val="D30F4B"/>
      </a:accent6>
      <a:hlink>
        <a:srgbClr val="00BCFF"/>
      </a:hlink>
      <a:folHlink>
        <a:srgbClr val="89D329"/>
      </a:folHlink>
    </a:clrScheme>
    <a:fontScheme name="Arial">
      <a:majorFont>
        <a:latin typeface="Arial"/>
        <a:ea typeface="Arial Unicode MS"/>
        <a:cs typeface="Arial"/>
      </a:majorFont>
      <a:minorFont>
        <a:latin typeface="Arial"/>
        <a:ea typeface="Arial Unicode MS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DB460B89ECC354CB32EED9C2351D24B" ma:contentTypeVersion="18" ma:contentTypeDescription="Create a new document." ma:contentTypeScope="" ma:versionID="cddbe2bf891c9dff6d04c597cc63b595">
  <xsd:schema xmlns:xsd="http://www.w3.org/2001/XMLSchema" xmlns:xs="http://www.w3.org/2001/XMLSchema" xmlns:p="http://schemas.microsoft.com/office/2006/metadata/properties" xmlns:ns2="95dc8993-dee3-4836-a1e0-b7b8370c760e" xmlns:ns3="de24c1e1-ece1-43c9-bcf0-d8ba3e5c3570" xmlns:ns4="b21bb6d5-0fda-4cb2-b952-22cf7e9f1418" targetNamespace="http://schemas.microsoft.com/office/2006/metadata/properties" ma:root="true" ma:fieldsID="9bb3511abb3f371825615fa288a1612d" ns2:_="" ns3:_="" ns4:_="">
    <xsd:import namespace="95dc8993-dee3-4836-a1e0-b7b8370c760e"/>
    <xsd:import namespace="de24c1e1-ece1-43c9-bcf0-d8ba3e5c3570"/>
    <xsd:import namespace="b21bb6d5-0fda-4cb2-b952-22cf7e9f14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3:_dlc_DocId" minOccurs="0"/>
                <xsd:element ref="ns3:_dlc_DocIdUrl" minOccurs="0"/>
                <xsd:element ref="ns3:_dlc_DocIdPersistId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dc8993-dee3-4836-a1e0-b7b8370c760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7879faba-27b2-4363-9c33-4960f0c918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24c1e1-ece1-43c9-bcf0-d8ba3e5c357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2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1bb6d5-0fda-4cb2-b952-22cf7e9f1418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94c692a0-eee1-4e16-aef7-3e823c9e4eda}" ma:internalName="TaxCatchAll" ma:showField="CatchAllData" ma:web="de24c1e1-ece1-43c9-bcf0-d8ba3e5c35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1bb6d5-0fda-4cb2-b952-22cf7e9f1418" xsi:nil="true"/>
    <lcf76f155ced4ddcb4097134ff3c332f xmlns="95dc8993-dee3-4836-a1e0-b7b8370c760e">
      <Terms xmlns="http://schemas.microsoft.com/office/infopath/2007/PartnerControls"/>
    </lcf76f155ced4ddcb4097134ff3c332f>
    <SharedWithUsers xmlns="de24c1e1-ece1-43c9-bcf0-d8ba3e5c3570">
      <UserInfo>
        <DisplayName/>
        <AccountId xsi:nil="true"/>
        <AccountType/>
      </UserInfo>
    </SharedWithUsers>
    <MediaLengthInSeconds xmlns="95dc8993-dee3-4836-a1e0-b7b8370c760e" xsi:nil="true"/>
    <_dlc_DocId xmlns="de24c1e1-ece1-43c9-bcf0-d8ba3e5c3570">37FKWW7JTTXF-100901972-34526</_dlc_DocId>
    <_dlc_DocIdUrl xmlns="de24c1e1-ece1-43c9-bcf0-d8ba3e5c3570">
      <Url>https://csircoza.sharepoint.com/sites/NCPC-SANFTN/_layouts/15/DocIdRedir.aspx?ID=37FKWW7JTTXF-100901972-34526</Url>
      <Description>37FKWW7JTTXF-100901972-34526</Description>
    </_dlc_DocIdUrl>
  </documentManagement>
</p:properties>
</file>

<file path=customXml/itemProps1.xml><?xml version="1.0" encoding="utf-8"?>
<ds:datastoreItem xmlns:ds="http://schemas.openxmlformats.org/officeDocument/2006/customXml" ds:itemID="{7DCF5F9C-6790-4ACC-84E7-496D8D1799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41ED4A3-49CD-4969-A028-72FD5C16DFAC}"/>
</file>

<file path=customXml/itemProps3.xml><?xml version="1.0" encoding="utf-8"?>
<ds:datastoreItem xmlns:ds="http://schemas.openxmlformats.org/officeDocument/2006/customXml" ds:itemID="{08A7D15C-857A-4E3C-8DF7-5A0641E04080}"/>
</file>

<file path=customXml/itemProps4.xml><?xml version="1.0" encoding="utf-8"?>
<ds:datastoreItem xmlns:ds="http://schemas.openxmlformats.org/officeDocument/2006/customXml" ds:itemID="{0C3A7A8F-D0CC-429C-8855-4F59505F28D6}">
  <ds:schemaRefs>
    <ds:schemaRef ds:uri="1a4d292e-883c-434b-96e3-060cfff16c86"/>
    <ds:schemaRef ds:uri="http://purl.org/dc/elements/1.1/"/>
    <ds:schemaRef ds:uri="http://schemas.microsoft.com/office/2006/metadata/properties"/>
    <ds:schemaRef ds:uri="http://schemas.microsoft.com/sharepoint/v3"/>
    <ds:schemaRef ds:uri="fd3898e3-ce08-4d43-bf8b-4936924e972a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documentManagement/types"/>
    <ds:schemaRef ds:uri="8d4b409f-d687-424b-8954-47e13433b9f2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472</Words>
  <Application>Microsoft Office PowerPoint</Application>
  <PresentationFormat>Custom</PresentationFormat>
  <Paragraphs>124</Paragraphs>
  <Slides>5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3_PR_BAG_PPT-master_16-9</vt:lpstr>
      <vt:lpstr>think-cell Slide</vt:lpstr>
      <vt:lpstr>Structure of Park Managements with Role Models</vt:lpstr>
      <vt:lpstr>Example Germany: Infraserv Höchst Group</vt:lpstr>
      <vt:lpstr>Example Germany: Currenta-Organization as of January 2023</vt:lpstr>
      <vt:lpstr>Example Germany: Evonik Technology and Infrastructure</vt:lpstr>
      <vt:lpstr>Example Germany: Pharmaserv-Organization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Max Müßner</dc:creator>
  <cp:lastModifiedBy>Dick van Beers</cp:lastModifiedBy>
  <cp:revision>902</cp:revision>
  <cp:lastPrinted>2021-06-03T15:30:28Z</cp:lastPrinted>
  <dcterms:created xsi:type="dcterms:W3CDTF">2021-04-22T07:31:22Z</dcterms:created>
  <dcterms:modified xsi:type="dcterms:W3CDTF">2024-02-03T10:29:39Z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LabelPos">
    <vt:lpwstr>836;514;810;514;854;514</vt:lpwstr>
  </property>
  <property fmtid="{D5CDD505-2E9C-101B-9397-08002B2CF9AE}" pid="3" name="ContentTypeId">
    <vt:lpwstr>0x0101008DB460B89ECC354CB32EED9C2351D24B</vt:lpwstr>
  </property>
  <property fmtid="{D5CDD505-2E9C-101B-9397-08002B2CF9AE}" pid="4" name="WppReportDate">
    <vt:lpwstr/>
  </property>
  <property fmtid="{D5CDD505-2E9C-101B-9397-08002B2CF9AE}" pid="5" name="WppReportVersion">
    <vt:lpwstr>Version 1.0</vt:lpwstr>
  </property>
  <property fmtid="{D5CDD505-2E9C-101B-9397-08002B2CF9AE}" pid="6" name="WppReportDraft">
    <vt:lpwstr>(Draft)</vt:lpwstr>
  </property>
  <property fmtid="{D5CDD505-2E9C-101B-9397-08002B2CF9AE}" pid="7" name="WppReportCurrencySymbol">
    <vt:lpwstr>€</vt:lpwstr>
  </property>
  <property fmtid="{D5CDD505-2E9C-101B-9397-08002B2CF9AE}" pid="8" name="WppReportDashboardTitleText">
    <vt:lpwstr>Dashboard</vt:lpwstr>
  </property>
  <property fmtid="{D5CDD505-2E9C-101B-9397-08002B2CF9AE}" pid="9" name="WppReportShortPageNumberFormat">
    <vt:lpwstr>Page &lt;#&gt;</vt:lpwstr>
  </property>
  <property fmtid="{D5CDD505-2E9C-101B-9397-08002B2CF9AE}" pid="10" name="WppReportLongPageNumberFormat">
    <vt:lpwstr>Page &lt;#&gt; of &lt;PageCount&gt;</vt:lpwstr>
  </property>
  <property fmtid="{D5CDD505-2E9C-101B-9397-08002B2CF9AE}" pid="11" name="WppReportTocTitleText">
    <vt:lpwstr>Table of contents</vt:lpwstr>
  </property>
  <property fmtid="{D5CDD505-2E9C-101B-9397-08002B2CF9AE}" pid="12" name="WppReportIsTocUpdateRecommended">
    <vt:bool>true</vt:bool>
  </property>
  <property fmtid="{D5CDD505-2E9C-101B-9397-08002B2CF9AE}" pid="13" name="WppReportPropertiesLastWrittenToDocument">
    <vt:filetime>2022-11-28T07:13:25Z</vt:filetime>
  </property>
  <property fmtid="{D5CDD505-2E9C-101B-9397-08002B2CF9AE}" pid="14" name="MSIP_Label_2c76c141-ac86-40e5-abf2-c6f60e474cee_Enabled">
    <vt:lpwstr>true</vt:lpwstr>
  </property>
  <property fmtid="{D5CDD505-2E9C-101B-9397-08002B2CF9AE}" pid="15" name="MSIP_Label_2c76c141-ac86-40e5-abf2-c6f60e474cee_SetDate">
    <vt:lpwstr>2022-11-21T07:42:41Z</vt:lpwstr>
  </property>
  <property fmtid="{D5CDD505-2E9C-101B-9397-08002B2CF9AE}" pid="16" name="MSIP_Label_2c76c141-ac86-40e5-abf2-c6f60e474cee_Method">
    <vt:lpwstr>Privileged</vt:lpwstr>
  </property>
  <property fmtid="{D5CDD505-2E9C-101B-9397-08002B2CF9AE}" pid="17" name="MSIP_Label_2c76c141-ac86-40e5-abf2-c6f60e474cee_Name">
    <vt:lpwstr>2c76c141-ac86-40e5-abf2-c6f60e474cee</vt:lpwstr>
  </property>
  <property fmtid="{D5CDD505-2E9C-101B-9397-08002B2CF9AE}" pid="18" name="MSIP_Label_2c76c141-ac86-40e5-abf2-c6f60e474cee_SiteId">
    <vt:lpwstr>fcb2b37b-5da0-466b-9b83-0014b67a7c78</vt:lpwstr>
  </property>
  <property fmtid="{D5CDD505-2E9C-101B-9397-08002B2CF9AE}" pid="19" name="MSIP_Label_2c76c141-ac86-40e5-abf2-c6f60e474cee_ContentBits">
    <vt:lpwstr>2</vt:lpwstr>
  </property>
  <property fmtid="{D5CDD505-2E9C-101B-9397-08002B2CF9AE}" pid="20" name="MediaServiceImageTags">
    <vt:lpwstr/>
  </property>
  <property fmtid="{D5CDD505-2E9C-101B-9397-08002B2CF9AE}" pid="21" name="Order">
    <vt:r8>44400</vt:r8>
  </property>
  <property fmtid="{D5CDD505-2E9C-101B-9397-08002B2CF9AE}" pid="22" name="_SourceUrl">
    <vt:lpwstr/>
  </property>
  <property fmtid="{D5CDD505-2E9C-101B-9397-08002B2CF9AE}" pid="23" name="_SharedFileIndex">
    <vt:lpwstr/>
  </property>
  <property fmtid="{D5CDD505-2E9C-101B-9397-08002B2CF9AE}" pid="24" name="ComplianceAssetId">
    <vt:lpwstr/>
  </property>
  <property fmtid="{D5CDD505-2E9C-101B-9397-08002B2CF9AE}" pid="25" name="_ExtendedDescription">
    <vt:lpwstr/>
  </property>
  <property fmtid="{D5CDD505-2E9C-101B-9397-08002B2CF9AE}" pid="26" name="TriggerFlowInfo">
    <vt:lpwstr/>
  </property>
  <property fmtid="{D5CDD505-2E9C-101B-9397-08002B2CF9AE}" pid="27" name="_dlc_DocIdItemGuid">
    <vt:lpwstr>d6043a32-0263-4c50-b13b-f9f604cbc934</vt:lpwstr>
  </property>
</Properties>
</file>